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64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50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04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8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4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4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54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94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6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2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A67D-3463-47BF-AC91-3CF8A1E14CD6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3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454187C2-B53D-4118-AC11-480DD0B2C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50" y="4697094"/>
            <a:ext cx="1896847" cy="1737377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51D13A-765B-4FA3-8C91-D2EE6F5156EA}"/>
              </a:ext>
            </a:extLst>
          </p:cNvPr>
          <p:cNvSpPr txBox="1">
            <a:spLocks/>
          </p:cNvSpPr>
          <p:nvPr/>
        </p:nvSpPr>
        <p:spPr>
          <a:xfrm>
            <a:off x="2648931" y="-68631"/>
            <a:ext cx="3886593" cy="654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PENCILCODE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NET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9212B8F9-A3A7-4A5D-8309-570B34EB9156}"/>
              </a:ext>
            </a:extLst>
          </p:cNvPr>
          <p:cNvSpPr txBox="1">
            <a:spLocks/>
          </p:cNvSpPr>
          <p:nvPr/>
        </p:nvSpPr>
        <p:spPr>
          <a:xfrm>
            <a:off x="216750" y="636693"/>
            <a:ext cx="5109394" cy="1644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900" b="1" dirty="0"/>
              <a:t>Исполнитель: </a:t>
            </a:r>
            <a:r>
              <a:rPr lang="ru-RU" sz="1900" dirty="0"/>
              <a:t>Черепаха</a:t>
            </a:r>
          </a:p>
          <a:p>
            <a:pPr algn="l"/>
            <a:r>
              <a:rPr lang="ru-RU" sz="1900" b="1" dirty="0"/>
              <a:t>Среда обитания: </a:t>
            </a:r>
            <a:r>
              <a:rPr lang="ru-RU" sz="1900" dirty="0"/>
              <a:t>Координатная плоскость</a:t>
            </a:r>
            <a:endParaRPr lang="en-US" sz="1900" dirty="0"/>
          </a:p>
          <a:p>
            <a:pPr algn="l"/>
            <a:r>
              <a:rPr lang="ru-RU" sz="1900" b="1" dirty="0"/>
              <a:t>Исходное положение </a:t>
            </a:r>
            <a:r>
              <a:rPr lang="ru-RU" sz="1900" dirty="0"/>
              <a:t>Черепахи</a:t>
            </a:r>
            <a:r>
              <a:rPr lang="ru-RU" sz="1900" dirty="0">
                <a:solidFill>
                  <a:srgbClr val="00B050"/>
                </a:solidFill>
              </a:rPr>
              <a:t> </a:t>
            </a:r>
            <a:r>
              <a:rPr lang="ru-RU" sz="1900" dirty="0"/>
              <a:t>– точка (0,0)</a:t>
            </a:r>
            <a:endParaRPr lang="en-US" sz="1900" dirty="0"/>
          </a:p>
          <a:p>
            <a:pPr algn="l"/>
            <a:r>
              <a:rPr lang="ru-RU" sz="1900" dirty="0"/>
              <a:t>Размер 1 клетки – 25</a:t>
            </a:r>
            <a:r>
              <a:rPr lang="en-US" sz="1900" dirty="0"/>
              <a:t>x</a:t>
            </a:r>
            <a:r>
              <a:rPr lang="ru-RU" sz="1900" dirty="0"/>
              <a:t>25</a:t>
            </a:r>
          </a:p>
          <a:p>
            <a:pPr algn="l"/>
            <a:endParaRPr lang="ru-RU" sz="1600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DE95D0D-B77E-46C9-A751-BF96F8558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60659" y="503108"/>
            <a:ext cx="2717425" cy="2217029"/>
          </a:xfrm>
          <a:prstGeom prst="rect">
            <a:avLst/>
          </a:prstGeom>
        </p:spPr>
      </p:pic>
      <p:sp>
        <p:nvSpPr>
          <p:cNvPr id="20" name="Объект 2">
            <a:extLst>
              <a:ext uri="{FF2B5EF4-FFF2-40B4-BE49-F238E27FC236}">
                <a16:creationId xmlns:a16="http://schemas.microsoft.com/office/drawing/2014/main" id="{600D9262-DC58-41A0-AF53-5BA2D04BFC84}"/>
              </a:ext>
            </a:extLst>
          </p:cNvPr>
          <p:cNvSpPr txBox="1">
            <a:spLocks/>
          </p:cNvSpPr>
          <p:nvPr/>
        </p:nvSpPr>
        <p:spPr>
          <a:xfrm>
            <a:off x="113122" y="2104256"/>
            <a:ext cx="4468305" cy="13247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Система команд исполнителя:</a:t>
            </a:r>
          </a:p>
          <a:p>
            <a:r>
              <a:rPr lang="ru-RU" sz="2400" dirty="0"/>
              <a:t>Блок движение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0243A3BE-D2D0-432E-BB38-2EA8183D71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931" y="2528863"/>
            <a:ext cx="2158171" cy="475529"/>
          </a:xfrm>
          <a:prstGeom prst="rect">
            <a:avLst/>
          </a:prstGeom>
        </p:spPr>
      </p:pic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3A037B5B-5E74-4DF6-8711-7E815D099520}"/>
              </a:ext>
            </a:extLst>
          </p:cNvPr>
          <p:cNvGrpSpPr/>
          <p:nvPr/>
        </p:nvGrpSpPr>
        <p:grpSpPr>
          <a:xfrm>
            <a:off x="224245" y="3071966"/>
            <a:ext cx="4728755" cy="3362504"/>
            <a:chOff x="251520" y="1698502"/>
            <a:chExt cx="5053897" cy="2595607"/>
          </a:xfrm>
        </p:grpSpPr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A2ECCF18-E2BB-4A90-9635-B8FFFD5E19F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39"/>
            <a:stretch/>
          </p:blipFill>
          <p:spPr bwMode="auto">
            <a:xfrm>
              <a:off x="251520" y="1725930"/>
              <a:ext cx="1864475" cy="11748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CB53423-E4F4-418F-88E3-4D056AB27946}"/>
                </a:ext>
              </a:extLst>
            </p:cNvPr>
            <p:cNvSpPr txBox="1"/>
            <p:nvPr/>
          </p:nvSpPr>
          <p:spPr>
            <a:xfrm>
              <a:off x="1685988" y="1698502"/>
              <a:ext cx="3242899" cy="2850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Двигаться с заданной скоростью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27B94FD-AC2A-4667-93F8-2527C7E0FBD9}"/>
                </a:ext>
              </a:extLst>
            </p:cNvPr>
            <p:cNvSpPr txBox="1"/>
            <p:nvPr/>
          </p:nvSpPr>
          <p:spPr>
            <a:xfrm>
              <a:off x="2062521" y="2025452"/>
              <a:ext cx="3242896" cy="498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/>
                <a:t>Нарисовать рисунок без движения (мгновенно)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E6CB6D6-226F-4CE6-A999-F3A4D46D8CF7}"/>
                </a:ext>
              </a:extLst>
            </p:cNvPr>
            <p:cNvSpPr txBox="1"/>
            <p:nvPr/>
          </p:nvSpPr>
          <p:spPr>
            <a:xfrm>
              <a:off x="1685988" y="2604388"/>
              <a:ext cx="3006622" cy="2850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Вернуться в начало координат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DFFBFB6-EC36-4374-8E44-4E446329694F}"/>
                </a:ext>
              </a:extLst>
            </p:cNvPr>
            <p:cNvSpPr txBox="1"/>
            <p:nvPr/>
          </p:nvSpPr>
          <p:spPr>
            <a:xfrm>
              <a:off x="1685988" y="3631200"/>
              <a:ext cx="25753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Повернуть налево на угол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92E5D01-DE96-48E1-B2C4-4E03B697165D}"/>
                </a:ext>
              </a:extLst>
            </p:cNvPr>
            <p:cNvSpPr txBox="1"/>
            <p:nvPr/>
          </p:nvSpPr>
          <p:spPr>
            <a:xfrm>
              <a:off x="1685988" y="3280066"/>
              <a:ext cx="2689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Повернуть направо на угол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D1BCFCC-4DA0-49C1-AD9C-07CFAACF334B}"/>
                </a:ext>
              </a:extLst>
            </p:cNvPr>
            <p:cNvSpPr txBox="1"/>
            <p:nvPr/>
          </p:nvSpPr>
          <p:spPr>
            <a:xfrm>
              <a:off x="1685988" y="3924777"/>
              <a:ext cx="1689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Двигаться назад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C639100-B85A-4303-8DFA-62FE56D34FB0}"/>
                </a:ext>
              </a:extLst>
            </p:cNvPr>
            <p:cNvSpPr txBox="1"/>
            <p:nvPr/>
          </p:nvSpPr>
          <p:spPr>
            <a:xfrm>
              <a:off x="1685988" y="2934681"/>
              <a:ext cx="18644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Двигаться вперед</a:t>
              </a:r>
            </a:p>
          </p:txBody>
        </p:sp>
      </p:grp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0F23620-CEEA-4C9F-8280-AB23E636B83C}"/>
              </a:ext>
            </a:extLst>
          </p:cNvPr>
          <p:cNvSpPr/>
          <p:nvPr/>
        </p:nvSpPr>
        <p:spPr>
          <a:xfrm>
            <a:off x="5098900" y="2755318"/>
            <a:ext cx="2281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Блок рисование</a:t>
            </a: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50E39E80-AD4E-47A2-B343-37CFF35B3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94" y="2720138"/>
            <a:ext cx="2351139" cy="51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E781A406-B4FB-4B88-A639-D6ACC628C8F8}"/>
              </a:ext>
            </a:extLst>
          </p:cNvPr>
          <p:cNvSpPr txBox="1"/>
          <p:nvPr/>
        </p:nvSpPr>
        <p:spPr>
          <a:xfrm>
            <a:off x="6160269" y="4141848"/>
            <a:ext cx="3533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Карандаш с заданным цветом и толщиной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4CE5B11-2E5C-4A92-9946-38D9EAE5D8A2}"/>
              </a:ext>
            </a:extLst>
          </p:cNvPr>
          <p:cNvSpPr txBox="1"/>
          <p:nvPr/>
        </p:nvSpPr>
        <p:spPr>
          <a:xfrm>
            <a:off x="6719845" y="5045935"/>
            <a:ext cx="2064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Спрятать Черепаху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956B980-E858-4ACD-A08F-440A38737908}"/>
              </a:ext>
            </a:extLst>
          </p:cNvPr>
          <p:cNvSpPr txBox="1"/>
          <p:nvPr/>
        </p:nvSpPr>
        <p:spPr>
          <a:xfrm>
            <a:off x="6680560" y="5664344"/>
            <a:ext cx="208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Показать Черепаху</a:t>
            </a:r>
          </a:p>
        </p:txBody>
      </p:sp>
      <p:pic>
        <p:nvPicPr>
          <p:cNvPr id="42" name="Picture 3">
            <a:extLst>
              <a:ext uri="{FF2B5EF4-FFF2-40B4-BE49-F238E27FC236}">
                <a16:creationId xmlns:a16="http://schemas.microsoft.com/office/drawing/2014/main" id="{9A0EEAC0-E2C9-4452-B9AF-8C1DA92EE7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47"/>
          <a:stretch/>
        </p:blipFill>
        <p:spPr bwMode="auto">
          <a:xfrm>
            <a:off x="5127774" y="3543353"/>
            <a:ext cx="2585195" cy="5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4">
            <a:extLst>
              <a:ext uri="{FF2B5EF4-FFF2-40B4-BE49-F238E27FC236}">
                <a16:creationId xmlns:a16="http://schemas.microsoft.com/office/drawing/2014/main" id="{4D1E21CE-CA5E-4BB8-A6E0-A3859A930F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2"/>
          <a:stretch/>
        </p:blipFill>
        <p:spPr bwMode="auto">
          <a:xfrm>
            <a:off x="5234076" y="4941943"/>
            <a:ext cx="1391722" cy="111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825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EC0931-D0E4-40AB-AEC2-9B06AEB25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24" y="1176798"/>
            <a:ext cx="1780413" cy="505763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087AAD1-3BF0-485C-8638-A04D0F0F4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9260" y="1115963"/>
            <a:ext cx="2997646" cy="210195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EAB298-4BB5-4A75-9182-D546461B4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1180" y="3737577"/>
            <a:ext cx="6655501" cy="18739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126097-EEAD-4D74-86D4-70328B248899}"/>
              </a:ext>
            </a:extLst>
          </p:cNvPr>
          <p:cNvSpPr txBox="1"/>
          <p:nvPr/>
        </p:nvSpPr>
        <p:spPr>
          <a:xfrm>
            <a:off x="327260" y="191829"/>
            <a:ext cx="870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Задание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D840C7A-CFC7-4785-B91F-5D6E818718FE}"/>
              </a:ext>
            </a:extLst>
          </p:cNvPr>
          <p:cNvSpPr/>
          <p:nvPr/>
        </p:nvSpPr>
        <p:spPr>
          <a:xfrm>
            <a:off x="5766287" y="1269222"/>
            <a:ext cx="3668946" cy="1369278"/>
          </a:xfrm>
          <a:prstGeom prst="roundRect">
            <a:avLst>
              <a:gd name="adj" fmla="val 4493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Дописать программу, которая будет рисовать вторую часть фигуры</a:t>
            </a:r>
          </a:p>
        </p:txBody>
      </p:sp>
    </p:spTree>
    <p:extLst>
      <p:ext uri="{BB962C8B-B14F-4D97-AF65-F5344CB8AC3E}">
        <p14:creationId xmlns:p14="http://schemas.microsoft.com/office/powerpoint/2010/main" val="226760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81</Words>
  <Application>Microsoft Office PowerPoint</Application>
  <PresentationFormat>Лист A4 (210x297 мм)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superroot</dc:creator>
  <cp:lastModifiedBy>superroot</cp:lastModifiedBy>
  <cp:revision>4</cp:revision>
  <dcterms:created xsi:type="dcterms:W3CDTF">2022-11-01T20:29:07Z</dcterms:created>
  <dcterms:modified xsi:type="dcterms:W3CDTF">2022-11-01T20:57:53Z</dcterms:modified>
</cp:coreProperties>
</file>