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97FF"/>
    <a:srgbClr val="0FB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712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50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04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98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94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84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54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941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32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66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62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1A67D-3463-47BF-AC91-3CF8A1E14CD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EC109-1DD3-4078-B332-30E96BB8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53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2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E51D13A-765B-4FA3-8C91-D2EE6F5156EA}"/>
              </a:ext>
            </a:extLst>
          </p:cNvPr>
          <p:cNvSpPr txBox="1">
            <a:spLocks/>
          </p:cNvSpPr>
          <p:nvPr/>
        </p:nvSpPr>
        <p:spPr>
          <a:xfrm>
            <a:off x="2648931" y="-68631"/>
            <a:ext cx="3886593" cy="6540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SCRATCH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97B82BAB-C5B3-440A-816B-DD8410156B7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49" y="585436"/>
            <a:ext cx="6391275" cy="8001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80C04652-57AB-4BC0-AE32-9DED6CE5E156}"/>
              </a:ext>
            </a:extLst>
          </p:cNvPr>
          <p:cNvCxnSpPr/>
          <p:nvPr/>
        </p:nvCxnSpPr>
        <p:spPr>
          <a:xfrm flipV="1">
            <a:off x="7533172" y="861633"/>
            <a:ext cx="247650" cy="89535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F8853566-1893-4769-B797-EC2052FCBD45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20" b="54015"/>
          <a:stretch/>
        </p:blipFill>
        <p:spPr bwMode="auto">
          <a:xfrm>
            <a:off x="8053237" y="173928"/>
            <a:ext cx="1593215" cy="9931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67211241-45B5-4B4D-8BC8-F57504DFBF8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77" y="1341747"/>
            <a:ext cx="5448300" cy="297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804B98D7-7DA5-460D-B52F-187E2BAA4C4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43185"/>
          <a:stretch/>
        </p:blipFill>
        <p:spPr>
          <a:xfrm>
            <a:off x="144249" y="1344144"/>
            <a:ext cx="1932599" cy="1077218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9C31BDF0-866B-4207-B3DB-4CD2D8F51F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7219" y="2859790"/>
            <a:ext cx="3287206" cy="477896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5FCA669-FD2B-476A-B090-B7D7E03A02AE}"/>
              </a:ext>
            </a:extLst>
          </p:cNvPr>
          <p:cNvSpPr/>
          <p:nvPr/>
        </p:nvSpPr>
        <p:spPr>
          <a:xfrm>
            <a:off x="258087" y="2489813"/>
            <a:ext cx="400867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Перо</a:t>
            </a:r>
            <a:r>
              <a:rPr lang="ru-RU" sz="1600" dirty="0"/>
              <a:t> — это инструмент, с помощью которого спрайты могут оставлять след, рисовать. Цвет, яркость, и ширину следа можно настроить с помощью блоков.</a:t>
            </a:r>
          </a:p>
        </p:txBody>
      </p:sp>
      <p:pic>
        <p:nvPicPr>
          <p:cNvPr id="46" name="Рисунок 45">
            <a:extLst>
              <a:ext uri="{FF2B5EF4-FFF2-40B4-BE49-F238E27FC236}">
                <a16:creationId xmlns:a16="http://schemas.microsoft.com/office/drawing/2014/main" id="{C3630B54-1CD0-413C-ACD8-D0C049C5BE0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54632"/>
          <a:stretch/>
        </p:blipFill>
        <p:spPr>
          <a:xfrm>
            <a:off x="2135378" y="1562499"/>
            <a:ext cx="1932599" cy="860194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EBE15BEE-BDBE-48A7-9671-32CC6B522C4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9442" y="3711801"/>
            <a:ext cx="2499489" cy="1826157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B2D38885-1435-445D-80E1-ACBD2D32BDE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00220" y="4281996"/>
            <a:ext cx="2367757" cy="1531113"/>
          </a:xfrm>
          <a:prstGeom prst="rect">
            <a:avLst/>
          </a:prstGeom>
        </p:spPr>
      </p:pic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A72C39DE-2E8E-48FF-9EB0-8D4A5CFBEA24}"/>
              </a:ext>
            </a:extLst>
          </p:cNvPr>
          <p:cNvSpPr/>
          <p:nvPr/>
        </p:nvSpPr>
        <p:spPr>
          <a:xfrm>
            <a:off x="4523021" y="4292243"/>
            <a:ext cx="2326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Команды рисования:</a:t>
            </a:r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F23B87B4-DE07-411F-9119-1FF21350C04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81366" y="4620485"/>
            <a:ext cx="1104762" cy="647619"/>
          </a:xfrm>
          <a:prstGeom prst="rect">
            <a:avLst/>
          </a:prstGeom>
        </p:spPr>
      </p:pic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771FDF12-9797-4B82-BEF9-A0A32AF68C25}"/>
              </a:ext>
            </a:extLst>
          </p:cNvPr>
          <p:cNvSpPr/>
          <p:nvPr/>
        </p:nvSpPr>
        <p:spPr>
          <a:xfrm>
            <a:off x="5686128" y="4651906"/>
            <a:ext cx="36566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Блок для запуска программы по нажатию зелёного флага.</a:t>
            </a:r>
            <a:endParaRPr lang="ru-RU" sz="1600" dirty="0"/>
          </a:p>
        </p:txBody>
      </p:sp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BB2A5435-337A-4994-B380-334F0A8F539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81366" y="5229000"/>
            <a:ext cx="1146147" cy="475529"/>
          </a:xfrm>
          <a:prstGeom prst="rect">
            <a:avLst/>
          </a:prstGeom>
        </p:spPr>
      </p:pic>
      <p:sp>
        <p:nvSpPr>
          <p:cNvPr id="49" name="Rectangle 2">
            <a:extLst>
              <a:ext uri="{FF2B5EF4-FFF2-40B4-BE49-F238E27FC236}">
                <a16:creationId xmlns:a16="http://schemas.microsoft.com/office/drawing/2014/main" id="{D7EC105D-D241-4F26-ABF4-6B8590B05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2227" y="5944119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0" name="Объект 49">
            <a:extLst>
              <a:ext uri="{FF2B5EF4-FFF2-40B4-BE49-F238E27FC236}">
                <a16:creationId xmlns:a16="http://schemas.microsoft.com/office/drawing/2014/main" id="{89AC86CA-792B-402E-BF50-1F325FFCE4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959016"/>
              </p:ext>
            </p:extLst>
          </p:nvPr>
        </p:nvGraphicFramePr>
        <p:xfrm>
          <a:off x="4581366" y="5704529"/>
          <a:ext cx="20002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Точечный рисунок" r:id="rId12" imgW="2000000" imgH="466543" progId="Paint.Picture">
                  <p:embed/>
                </p:oleObj>
              </mc:Choice>
              <mc:Fallback>
                <p:oleObj name="Точечный рисунок" r:id="rId12" imgW="2000000" imgH="466543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366" y="5704529"/>
                        <a:ext cx="200025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4">
            <a:extLst>
              <a:ext uri="{FF2B5EF4-FFF2-40B4-BE49-F238E27FC236}">
                <a16:creationId xmlns:a16="http://schemas.microsoft.com/office/drawing/2014/main" id="{DDCDC036-10AC-4B2C-97AB-A9A442C65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" name="Rectangle 6">
            <a:extLst>
              <a:ext uri="{FF2B5EF4-FFF2-40B4-BE49-F238E27FC236}">
                <a16:creationId xmlns:a16="http://schemas.microsoft.com/office/drawing/2014/main" id="{98728BA5-7641-4AA8-AE45-3D0F03176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4625" y="6267287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" name="Объект 53">
            <a:extLst>
              <a:ext uri="{FF2B5EF4-FFF2-40B4-BE49-F238E27FC236}">
                <a16:creationId xmlns:a16="http://schemas.microsoft.com/office/drawing/2014/main" id="{A792817E-3131-4BE0-8A14-90BA3E5E5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768731"/>
              </p:ext>
            </p:extLst>
          </p:nvPr>
        </p:nvGraphicFramePr>
        <p:xfrm>
          <a:off x="4604625" y="6267287"/>
          <a:ext cx="20383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Точечный рисунок" r:id="rId14" imgW="2038095" imgH="476316" progId="Paint.Picture">
                  <p:embed/>
                </p:oleObj>
              </mc:Choice>
              <mc:Fallback>
                <p:oleObj name="Точечный рисунок" r:id="rId14" imgW="2038095" imgH="476316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4625" y="6267287"/>
                        <a:ext cx="203835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123DC880-C30E-4AFC-900E-BC6C2425AC26}"/>
              </a:ext>
            </a:extLst>
          </p:cNvPr>
          <p:cNvSpPr/>
          <p:nvPr/>
        </p:nvSpPr>
        <p:spPr>
          <a:xfrm>
            <a:off x="5686128" y="5196940"/>
            <a:ext cx="39603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Блок для перемещения на сцене, 1 шаг — 1 пиксель в направлении спрайта.</a:t>
            </a: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4640C4B8-46B3-4423-8518-48EAF0B1A136}"/>
              </a:ext>
            </a:extLst>
          </p:cNvPr>
          <p:cNvSpPr/>
          <p:nvPr/>
        </p:nvSpPr>
        <p:spPr>
          <a:xfrm>
            <a:off x="6592477" y="5903501"/>
            <a:ext cx="31559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Поворачивает спрайт вокруг себя на определенное количество градусов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154825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1EAB298-4BB5-4A75-9182-D546461B4D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005976" y="4552669"/>
            <a:ext cx="6655501" cy="18739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B126097-EEAD-4D74-86D4-70328B248899}"/>
              </a:ext>
            </a:extLst>
          </p:cNvPr>
          <p:cNvSpPr txBox="1"/>
          <p:nvPr/>
        </p:nvSpPr>
        <p:spPr>
          <a:xfrm>
            <a:off x="327260" y="191829"/>
            <a:ext cx="870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Задание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EF40A4-A32A-4BFF-8BA6-6B156190B39D}"/>
              </a:ext>
            </a:extLst>
          </p:cNvPr>
          <p:cNvSpPr txBox="1"/>
          <p:nvPr/>
        </p:nvSpPr>
        <p:spPr>
          <a:xfrm>
            <a:off x="4077405" y="4205280"/>
            <a:ext cx="2946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Каждая клеточка = 10 шагов</a:t>
            </a:r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4E48CF38-87CA-4BFF-A84B-67649B4AD754}"/>
              </a:ext>
            </a:extLst>
          </p:cNvPr>
          <p:cNvGrpSpPr/>
          <p:nvPr/>
        </p:nvGrpSpPr>
        <p:grpSpPr>
          <a:xfrm>
            <a:off x="134328" y="7144"/>
            <a:ext cx="2419350" cy="5869346"/>
            <a:chOff x="244751" y="100936"/>
            <a:chExt cx="2419350" cy="5869346"/>
          </a:xfrm>
        </p:grpSpPr>
        <p:pic>
          <p:nvPicPr>
            <p:cNvPr id="11" name="Рисунок 10">
              <a:extLst>
                <a:ext uri="{FF2B5EF4-FFF2-40B4-BE49-F238E27FC236}">
                  <a16:creationId xmlns:a16="http://schemas.microsoft.com/office/drawing/2014/main" id="{177007C9-62A7-4D36-AAAE-7677D5AD65A9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44751" y="100936"/>
              <a:ext cx="2419350" cy="3930650"/>
            </a:xfrm>
            <a:prstGeom prst="rect">
              <a:avLst/>
            </a:prstGeom>
          </p:spPr>
        </p:pic>
        <p:pic>
          <p:nvPicPr>
            <p:cNvPr id="12" name="Рисунок 11">
              <a:extLst>
                <a:ext uri="{FF2B5EF4-FFF2-40B4-BE49-F238E27FC236}">
                  <a16:creationId xmlns:a16="http://schemas.microsoft.com/office/drawing/2014/main" id="{8094057A-8D3D-4020-AB13-B9740AF9D0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3937" y="4031586"/>
              <a:ext cx="2060627" cy="1938696"/>
            </a:xfrm>
            <a:prstGeom prst="rect">
              <a:avLst/>
            </a:prstGeom>
          </p:spPr>
        </p:pic>
      </p:grp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6F37A80-5A16-45BE-A208-595C0BB1C10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9356"/>
          <a:stretch/>
        </p:blipFill>
        <p:spPr>
          <a:xfrm>
            <a:off x="3005976" y="668698"/>
            <a:ext cx="4218798" cy="3362888"/>
          </a:xfrm>
          <a:prstGeom prst="rect">
            <a:avLst/>
          </a:prstGeom>
        </p:spPr>
      </p:pic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7D840C7A-CFC7-4785-B91F-5D6E818718FE}"/>
              </a:ext>
            </a:extLst>
          </p:cNvPr>
          <p:cNvSpPr/>
          <p:nvPr/>
        </p:nvSpPr>
        <p:spPr>
          <a:xfrm>
            <a:off x="6828917" y="984158"/>
            <a:ext cx="3062419" cy="1120319"/>
          </a:xfrm>
          <a:prstGeom prst="roundRect">
            <a:avLst>
              <a:gd name="adj" fmla="val 4493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dirty="0"/>
              <a:t>Дописать программу, которая будет рисовать вторую часть фигуры</a:t>
            </a:r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CE335E2D-5014-4EEA-9DE0-16994BC5DE53}"/>
              </a:ext>
            </a:extLst>
          </p:cNvPr>
          <p:cNvCxnSpPr/>
          <p:nvPr/>
        </p:nvCxnSpPr>
        <p:spPr>
          <a:xfrm flipH="1">
            <a:off x="6390384" y="3224796"/>
            <a:ext cx="1005328" cy="2723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98EF193-17F8-48CA-8BE9-737B84C59E21}"/>
              </a:ext>
            </a:extLst>
          </p:cNvPr>
          <p:cNvSpPr txBox="1"/>
          <p:nvPr/>
        </p:nvSpPr>
        <p:spPr>
          <a:xfrm>
            <a:off x="7566650" y="3093057"/>
            <a:ext cx="2094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Двойным щелчком мыши настроить спрайт, чтобы он не вращался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B8CF7F-188E-4A9B-B8EF-929C1AD6A242}"/>
              </a:ext>
            </a:extLst>
          </p:cNvPr>
          <p:cNvSpPr txBox="1"/>
          <p:nvPr/>
        </p:nvSpPr>
        <p:spPr>
          <a:xfrm>
            <a:off x="656211" y="500642"/>
            <a:ext cx="938254" cy="261610"/>
          </a:xfrm>
          <a:prstGeom prst="rect">
            <a:avLst/>
          </a:prstGeom>
          <a:solidFill>
            <a:srgbClr val="0FBD8C"/>
          </a:solidFill>
        </p:spPr>
        <p:txBody>
          <a:bodyPr wrap="square" rtlCol="0">
            <a:spAutoFit/>
          </a:bodyPr>
          <a:lstStyle/>
          <a:p>
            <a:r>
              <a:rPr lang="ru-RU" sz="1100" dirty="0"/>
              <a:t>стереть все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9FF122-3897-4931-ADEC-F67538EC53E2}"/>
              </a:ext>
            </a:extLst>
          </p:cNvPr>
          <p:cNvSpPr txBox="1"/>
          <p:nvPr/>
        </p:nvSpPr>
        <p:spPr>
          <a:xfrm>
            <a:off x="624413" y="808220"/>
            <a:ext cx="1359673" cy="430887"/>
          </a:xfrm>
          <a:prstGeom prst="rect">
            <a:avLst/>
          </a:prstGeom>
          <a:solidFill>
            <a:srgbClr val="0FBD8C"/>
          </a:solidFill>
        </p:spPr>
        <p:txBody>
          <a:bodyPr wrap="square" rtlCol="0">
            <a:spAutoFit/>
          </a:bodyPr>
          <a:lstStyle/>
          <a:p>
            <a:r>
              <a:rPr lang="ru-RU" sz="1100" dirty="0"/>
              <a:t>Установить для пера цвет (черный)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7313B4-026E-47EA-862A-0794D9BFB17F}"/>
              </a:ext>
            </a:extLst>
          </p:cNvPr>
          <p:cNvSpPr txBox="1"/>
          <p:nvPr/>
        </p:nvSpPr>
        <p:spPr>
          <a:xfrm>
            <a:off x="624413" y="1217586"/>
            <a:ext cx="1359673" cy="261610"/>
          </a:xfrm>
          <a:prstGeom prst="rect">
            <a:avLst/>
          </a:prstGeom>
          <a:solidFill>
            <a:srgbClr val="0FBD8C"/>
          </a:solidFill>
        </p:spPr>
        <p:txBody>
          <a:bodyPr wrap="square" rtlCol="0">
            <a:spAutoFit/>
          </a:bodyPr>
          <a:lstStyle/>
          <a:p>
            <a:r>
              <a:rPr lang="ru-RU" sz="1100" dirty="0"/>
              <a:t>Опустить перо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884BFFB-FC70-4EF8-A1EC-5583AD2FD84E}"/>
              </a:ext>
            </a:extLst>
          </p:cNvPr>
          <p:cNvSpPr txBox="1"/>
          <p:nvPr/>
        </p:nvSpPr>
        <p:spPr>
          <a:xfrm>
            <a:off x="970832" y="2199879"/>
            <a:ext cx="577274" cy="276999"/>
          </a:xfrm>
          <a:prstGeom prst="rect">
            <a:avLst/>
          </a:prstGeom>
          <a:solidFill>
            <a:srgbClr val="4C97FF"/>
          </a:solidFill>
        </p:spPr>
        <p:txBody>
          <a:bodyPr wrap="none" rtlCol="0">
            <a:spAutoFit/>
          </a:bodyPr>
          <a:lstStyle/>
          <a:p>
            <a:r>
              <a:rPr lang="ru-RU" sz="1200" dirty="0"/>
              <a:t>шагов</a:t>
            </a:r>
          </a:p>
        </p:txBody>
      </p:sp>
      <p:grpSp>
        <p:nvGrpSpPr>
          <p:cNvPr id="56" name="Группа 55">
            <a:extLst>
              <a:ext uri="{FF2B5EF4-FFF2-40B4-BE49-F238E27FC236}">
                <a16:creationId xmlns:a16="http://schemas.microsoft.com/office/drawing/2014/main" id="{C7390A86-1FE2-4221-ADFF-75A786F3A376}"/>
              </a:ext>
            </a:extLst>
          </p:cNvPr>
          <p:cNvGrpSpPr/>
          <p:nvPr/>
        </p:nvGrpSpPr>
        <p:grpSpPr>
          <a:xfrm>
            <a:off x="190677" y="1495483"/>
            <a:ext cx="2439835" cy="3986502"/>
            <a:chOff x="190677" y="1495483"/>
            <a:chExt cx="2439835" cy="3986502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29853AA-E4F7-49D6-A14F-DDF658EE28F7}"/>
                </a:ext>
              </a:extLst>
            </p:cNvPr>
            <p:cNvSpPr txBox="1"/>
            <p:nvPr/>
          </p:nvSpPr>
          <p:spPr>
            <a:xfrm>
              <a:off x="190677" y="1495483"/>
              <a:ext cx="1131785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Идти 90 шагов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29A6975-5DC9-4980-8C48-A876A59F7096}"/>
                </a:ext>
              </a:extLst>
            </p:cNvPr>
            <p:cNvSpPr txBox="1"/>
            <p:nvPr/>
          </p:nvSpPr>
          <p:spPr>
            <a:xfrm>
              <a:off x="190677" y="1794334"/>
              <a:ext cx="2361287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повернуть налево на 90 градусов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07BE4136-32CD-406F-9515-9E4620F917B5}"/>
                </a:ext>
              </a:extLst>
            </p:cNvPr>
            <p:cNvSpPr txBox="1"/>
            <p:nvPr/>
          </p:nvSpPr>
          <p:spPr>
            <a:xfrm>
              <a:off x="190677" y="2117618"/>
              <a:ext cx="1131785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Идти 20 шагов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987ECB67-0540-4E27-BF7E-D07D16F03B53}"/>
                </a:ext>
              </a:extLst>
            </p:cNvPr>
            <p:cNvSpPr txBox="1"/>
            <p:nvPr/>
          </p:nvSpPr>
          <p:spPr>
            <a:xfrm>
              <a:off x="190677" y="2402003"/>
              <a:ext cx="2361287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повернуть налево на 90 градусов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73F8C99-28FB-4041-A71B-82CEDB23610C}"/>
                </a:ext>
              </a:extLst>
            </p:cNvPr>
            <p:cNvSpPr txBox="1"/>
            <p:nvPr/>
          </p:nvSpPr>
          <p:spPr>
            <a:xfrm>
              <a:off x="190677" y="2722189"/>
              <a:ext cx="1131785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Идти 30 шагов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40FA8D1-5B39-45B6-BF19-CF4503C1330E}"/>
                </a:ext>
              </a:extLst>
            </p:cNvPr>
            <p:cNvSpPr txBox="1"/>
            <p:nvPr/>
          </p:nvSpPr>
          <p:spPr>
            <a:xfrm>
              <a:off x="190677" y="3047383"/>
              <a:ext cx="2439835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повернуть направо на 90 градусов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76E03A5B-90E4-4262-9FDD-49902A45B84C}"/>
                </a:ext>
              </a:extLst>
            </p:cNvPr>
            <p:cNvSpPr txBox="1"/>
            <p:nvPr/>
          </p:nvSpPr>
          <p:spPr>
            <a:xfrm>
              <a:off x="190677" y="3353215"/>
              <a:ext cx="1131785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Идти 20 шагов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BFA6B55-B0BF-467B-981F-59B3D10FD4DE}"/>
                </a:ext>
              </a:extLst>
            </p:cNvPr>
            <p:cNvSpPr txBox="1"/>
            <p:nvPr/>
          </p:nvSpPr>
          <p:spPr>
            <a:xfrm>
              <a:off x="190677" y="3640408"/>
              <a:ext cx="2361287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повернуть налево на 90 градусов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8A413870-FF5E-4D13-949D-D64AFF3AB7B9}"/>
                </a:ext>
              </a:extLst>
            </p:cNvPr>
            <p:cNvSpPr txBox="1"/>
            <p:nvPr/>
          </p:nvSpPr>
          <p:spPr>
            <a:xfrm>
              <a:off x="190677" y="3924203"/>
              <a:ext cx="1131785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Идти 30 шагов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7F373747-48F3-457E-AE64-D7A591B11209}"/>
                </a:ext>
              </a:extLst>
            </p:cNvPr>
            <p:cNvSpPr txBox="1"/>
            <p:nvPr/>
          </p:nvSpPr>
          <p:spPr>
            <a:xfrm>
              <a:off x="190677" y="4240065"/>
              <a:ext cx="2439835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повернуть направо на 90 градусов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AFB83648-CD6C-450A-8513-D09D74E86E92}"/>
                </a:ext>
              </a:extLst>
            </p:cNvPr>
            <p:cNvSpPr txBox="1"/>
            <p:nvPr/>
          </p:nvSpPr>
          <p:spPr>
            <a:xfrm>
              <a:off x="190677" y="4574612"/>
              <a:ext cx="1131785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Идти 20 шагов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AFB0A32-99B1-45B1-A5E7-37543C3C376B}"/>
                </a:ext>
              </a:extLst>
            </p:cNvPr>
            <p:cNvSpPr txBox="1"/>
            <p:nvPr/>
          </p:nvSpPr>
          <p:spPr>
            <a:xfrm>
              <a:off x="190677" y="4887659"/>
              <a:ext cx="2361287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повернуть налево на 90 градусов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00099A0-C897-41A4-BDAE-45068B04F2A9}"/>
                </a:ext>
              </a:extLst>
            </p:cNvPr>
            <p:cNvSpPr txBox="1"/>
            <p:nvPr/>
          </p:nvSpPr>
          <p:spPr>
            <a:xfrm>
              <a:off x="190677" y="5204986"/>
              <a:ext cx="1131785" cy="276999"/>
            </a:xfrm>
            <a:prstGeom prst="rect">
              <a:avLst/>
            </a:prstGeom>
            <a:solidFill>
              <a:srgbClr val="4C97FF"/>
            </a:solidFill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Идти 30 шагов</a:t>
              </a:r>
            </a:p>
          </p:txBody>
        </p:sp>
      </p:grpSp>
      <p:pic>
        <p:nvPicPr>
          <p:cNvPr id="57" name="Рисунок 56">
            <a:extLst>
              <a:ext uri="{FF2B5EF4-FFF2-40B4-BE49-F238E27FC236}">
                <a16:creationId xmlns:a16="http://schemas.microsoft.com/office/drawing/2014/main" id="{0182825A-BDC6-4E54-A81A-B9C16160730E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3004262" y="702295"/>
            <a:ext cx="1816100" cy="170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609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152</Words>
  <Application>Microsoft Office PowerPoint</Application>
  <PresentationFormat>Лист A4 (210x297 мм)</PresentationFormat>
  <Paragraphs>27</Paragraphs>
  <Slides>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Изображение Paintbrush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superroot</dc:creator>
  <cp:lastModifiedBy>superroot</cp:lastModifiedBy>
  <cp:revision>12</cp:revision>
  <dcterms:created xsi:type="dcterms:W3CDTF">2022-11-01T20:29:07Z</dcterms:created>
  <dcterms:modified xsi:type="dcterms:W3CDTF">2022-11-02T16:59:04Z</dcterms:modified>
</cp:coreProperties>
</file>