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notesSlides/notesSlide3.xml" ContentType="application/vnd.openxmlformats-officedocument.presentationml.notesSlide+xml"/>
  <Default Extension="bin" ContentType="application/vnd.openxmlformats-officedocument.oleObject"/>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74" r:id="rId3"/>
    <p:sldId id="257" r:id="rId4"/>
    <p:sldId id="260" r:id="rId5"/>
    <p:sldId id="261" r:id="rId6"/>
    <p:sldId id="258" r:id="rId7"/>
    <p:sldId id="259" r:id="rId8"/>
    <p:sldId id="269" r:id="rId9"/>
    <p:sldId id="263" r:id="rId10"/>
    <p:sldId id="279" r:id="rId11"/>
    <p:sldId id="280" r:id="rId12"/>
    <p:sldId id="268" r:id="rId13"/>
    <p:sldId id="262" r:id="rId14"/>
    <p:sldId id="272" r:id="rId15"/>
    <p:sldId id="273" r:id="rId16"/>
    <p:sldId id="271" r:id="rId17"/>
    <p:sldId id="264" r:id="rId18"/>
    <p:sldId id="265" r:id="rId19"/>
    <p:sldId id="266" r:id="rId20"/>
    <p:sldId id="270" r:id="rId21"/>
    <p:sldId id="267" r:id="rId22"/>
    <p:sldId id="275" r:id="rId23"/>
    <p:sldId id="276" r:id="rId24"/>
    <p:sldId id="277" r:id="rId25"/>
    <p:sldId id="278" r:id="rId26"/>
    <p:sldId id="281" r:id="rId2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806" autoAdjust="0"/>
  </p:normalViewPr>
  <p:slideViewPr>
    <p:cSldViewPr>
      <p:cViewPr varScale="1">
        <p:scale>
          <a:sx n="54" d="100"/>
          <a:sy n="54" d="100"/>
        </p:scale>
        <p:origin x="-183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758EF8-09D0-4BC6-901F-3193B7E403E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FR"/>
        </a:p>
      </dgm:t>
    </dgm:pt>
    <dgm:pt modelId="{51EEBCA1-787B-4440-84D7-BE901B325556}">
      <dgm:prSet phldrT="[Texte]"/>
      <dgm:spPr/>
      <dgm:t>
        <a:bodyPr/>
        <a:lstStyle/>
        <a:p>
          <a:r>
            <a:rPr lang="fr-FR" dirty="0" smtClean="0"/>
            <a:t>Fluide quand</a:t>
          </a:r>
          <a:endParaRPr lang="fr-FR" dirty="0"/>
        </a:p>
      </dgm:t>
    </dgm:pt>
    <dgm:pt modelId="{F39EC399-7E8E-44DD-A30A-D2903706CCBB}" type="parTrans" cxnId="{EDA87B32-4415-4439-BA1C-179CA2633F1B}">
      <dgm:prSet/>
      <dgm:spPr/>
      <dgm:t>
        <a:bodyPr/>
        <a:lstStyle/>
        <a:p>
          <a:endParaRPr lang="fr-FR"/>
        </a:p>
      </dgm:t>
    </dgm:pt>
    <dgm:pt modelId="{B04B35EF-8516-4D3B-872C-B574F5C6EB5B}" type="sibTrans" cxnId="{EDA87B32-4415-4439-BA1C-179CA2633F1B}">
      <dgm:prSet/>
      <dgm:spPr/>
      <dgm:t>
        <a:bodyPr/>
        <a:lstStyle/>
        <a:p>
          <a:endParaRPr lang="fr-FR"/>
        </a:p>
      </dgm:t>
    </dgm:pt>
    <dgm:pt modelId="{0403BE56-89E2-4188-A21F-A5D4455C32E5}">
      <dgm:prSet phldrT="[Texte]" phldr="1"/>
      <dgm:spPr/>
      <dgm:t>
        <a:bodyPr/>
        <a:lstStyle/>
        <a:p>
          <a:endParaRPr lang="fr-FR"/>
        </a:p>
      </dgm:t>
    </dgm:pt>
    <dgm:pt modelId="{4D91DAF2-2BDB-4DCD-99BB-A5533925044A}" type="parTrans" cxnId="{E87BA37E-D895-4626-9DF8-056E517327A4}">
      <dgm:prSet/>
      <dgm:spPr/>
      <dgm:t>
        <a:bodyPr/>
        <a:lstStyle/>
        <a:p>
          <a:endParaRPr lang="fr-FR"/>
        </a:p>
      </dgm:t>
    </dgm:pt>
    <dgm:pt modelId="{58188AB8-CC9C-4E3D-81EF-24B11B1014AD}" type="sibTrans" cxnId="{E87BA37E-D895-4626-9DF8-056E517327A4}">
      <dgm:prSet/>
      <dgm:spPr/>
      <dgm:t>
        <a:bodyPr/>
        <a:lstStyle/>
        <a:p>
          <a:endParaRPr lang="fr-FR"/>
        </a:p>
      </dgm:t>
    </dgm:pt>
    <dgm:pt modelId="{F57F57E5-103D-4CBF-9ED9-945709EDFC14}">
      <dgm:prSet phldrT="[Texte]" phldr="1"/>
      <dgm:spPr/>
      <dgm:t>
        <a:bodyPr/>
        <a:lstStyle/>
        <a:p>
          <a:endParaRPr lang="fr-FR"/>
        </a:p>
      </dgm:t>
    </dgm:pt>
    <dgm:pt modelId="{4B4BC928-6E99-4034-9F56-BF3D14C32908}" type="parTrans" cxnId="{32839FB6-F5A3-4512-B46C-D6FC6774E866}">
      <dgm:prSet/>
      <dgm:spPr/>
      <dgm:t>
        <a:bodyPr/>
        <a:lstStyle/>
        <a:p>
          <a:endParaRPr lang="fr-FR"/>
        </a:p>
      </dgm:t>
    </dgm:pt>
    <dgm:pt modelId="{5F679089-7689-4611-8E70-BBD32C09C3F2}" type="sibTrans" cxnId="{32839FB6-F5A3-4512-B46C-D6FC6774E866}">
      <dgm:prSet/>
      <dgm:spPr/>
      <dgm:t>
        <a:bodyPr/>
        <a:lstStyle/>
        <a:p>
          <a:endParaRPr lang="fr-FR"/>
        </a:p>
      </dgm:t>
    </dgm:pt>
    <dgm:pt modelId="{7D885A11-40F4-4031-BAD6-F2F67D03DEFD}">
      <dgm:prSet phldrT="[Texte]"/>
      <dgm:spPr/>
      <dgm:t>
        <a:bodyPr/>
        <a:lstStyle/>
        <a:p>
          <a:r>
            <a:rPr lang="fr-FR" dirty="0" smtClean="0"/>
            <a:t>Non fluide?</a:t>
          </a:r>
          <a:endParaRPr lang="fr-FR" dirty="0"/>
        </a:p>
      </dgm:t>
    </dgm:pt>
    <dgm:pt modelId="{DC961F8B-9B6A-430E-BA3B-6291BFE86696}" type="parTrans" cxnId="{4D64DFFC-CF55-4C8C-ACA4-02399081B28D}">
      <dgm:prSet/>
      <dgm:spPr/>
      <dgm:t>
        <a:bodyPr/>
        <a:lstStyle/>
        <a:p>
          <a:endParaRPr lang="fr-FR"/>
        </a:p>
      </dgm:t>
    </dgm:pt>
    <dgm:pt modelId="{937A7A9A-688E-4FE1-B0A5-ADB996FA1105}" type="sibTrans" cxnId="{4D64DFFC-CF55-4C8C-ACA4-02399081B28D}">
      <dgm:prSet/>
      <dgm:spPr/>
      <dgm:t>
        <a:bodyPr/>
        <a:lstStyle/>
        <a:p>
          <a:endParaRPr lang="fr-FR"/>
        </a:p>
      </dgm:t>
    </dgm:pt>
    <dgm:pt modelId="{E296F403-09E8-442B-8BE4-9B3A6FE46E5C}">
      <dgm:prSet phldrT="[Texte]" phldr="1"/>
      <dgm:spPr/>
      <dgm:t>
        <a:bodyPr/>
        <a:lstStyle/>
        <a:p>
          <a:endParaRPr lang="fr-FR"/>
        </a:p>
      </dgm:t>
    </dgm:pt>
    <dgm:pt modelId="{95F65240-967D-4E48-94C6-395910EA8CA8}" type="parTrans" cxnId="{7AF9DE43-A0F8-416F-9FB8-7D112D803025}">
      <dgm:prSet/>
      <dgm:spPr/>
      <dgm:t>
        <a:bodyPr/>
        <a:lstStyle/>
        <a:p>
          <a:endParaRPr lang="fr-FR"/>
        </a:p>
      </dgm:t>
    </dgm:pt>
    <dgm:pt modelId="{22A5AE1C-FEAD-46C6-93A4-661999C1A78C}" type="sibTrans" cxnId="{7AF9DE43-A0F8-416F-9FB8-7D112D803025}">
      <dgm:prSet/>
      <dgm:spPr/>
      <dgm:t>
        <a:bodyPr/>
        <a:lstStyle/>
        <a:p>
          <a:endParaRPr lang="fr-FR"/>
        </a:p>
      </dgm:t>
    </dgm:pt>
    <dgm:pt modelId="{CEDD15D6-ACCD-4E9D-B9E4-6480274B85F4}">
      <dgm:prSet phldrT="[Texte]" phldr="1"/>
      <dgm:spPr/>
      <dgm:t>
        <a:bodyPr/>
        <a:lstStyle/>
        <a:p>
          <a:endParaRPr lang="fr-FR"/>
        </a:p>
      </dgm:t>
    </dgm:pt>
    <dgm:pt modelId="{E8A2E042-0E61-473C-9DA1-D86CA0ADAA5E}" type="parTrans" cxnId="{FB6D277D-EBD1-46DD-A047-6E0296797854}">
      <dgm:prSet/>
      <dgm:spPr/>
      <dgm:t>
        <a:bodyPr/>
        <a:lstStyle/>
        <a:p>
          <a:endParaRPr lang="fr-FR"/>
        </a:p>
      </dgm:t>
    </dgm:pt>
    <dgm:pt modelId="{E7895C5D-9FD6-429D-BCEF-F6875400B65F}" type="sibTrans" cxnId="{FB6D277D-EBD1-46DD-A047-6E0296797854}">
      <dgm:prSet/>
      <dgm:spPr/>
      <dgm:t>
        <a:bodyPr/>
        <a:lstStyle/>
        <a:p>
          <a:endParaRPr lang="fr-FR"/>
        </a:p>
      </dgm:t>
    </dgm:pt>
    <dgm:pt modelId="{E40C22AE-E8D3-4EE8-A5CE-027DA4F1B824}" type="pres">
      <dgm:prSet presAssocID="{AC758EF8-09D0-4BC6-901F-3193B7E403ED}" presName="Name0" presStyleCnt="0">
        <dgm:presLayoutVars>
          <dgm:dir/>
          <dgm:animLvl val="lvl"/>
          <dgm:resizeHandles val="exact"/>
        </dgm:presLayoutVars>
      </dgm:prSet>
      <dgm:spPr/>
      <dgm:t>
        <a:bodyPr/>
        <a:lstStyle/>
        <a:p>
          <a:endParaRPr lang="fr-FR"/>
        </a:p>
      </dgm:t>
    </dgm:pt>
    <dgm:pt modelId="{92D1EDD5-A46E-4F01-9776-9362E3C581FA}" type="pres">
      <dgm:prSet presAssocID="{51EEBCA1-787B-4440-84D7-BE901B325556}" presName="composite" presStyleCnt="0"/>
      <dgm:spPr/>
    </dgm:pt>
    <dgm:pt modelId="{1B0D9855-9C20-44F1-BF2F-2FFDF54770B2}" type="pres">
      <dgm:prSet presAssocID="{51EEBCA1-787B-4440-84D7-BE901B325556}" presName="parTx" presStyleLbl="alignNode1" presStyleIdx="0" presStyleCnt="2">
        <dgm:presLayoutVars>
          <dgm:chMax val="0"/>
          <dgm:chPref val="0"/>
          <dgm:bulletEnabled val="1"/>
        </dgm:presLayoutVars>
      </dgm:prSet>
      <dgm:spPr/>
      <dgm:t>
        <a:bodyPr/>
        <a:lstStyle/>
        <a:p>
          <a:endParaRPr lang="fr-FR"/>
        </a:p>
      </dgm:t>
    </dgm:pt>
    <dgm:pt modelId="{84FF1A79-FF52-43AC-A4EB-A7073248541B}" type="pres">
      <dgm:prSet presAssocID="{51EEBCA1-787B-4440-84D7-BE901B325556}" presName="desTx" presStyleLbl="alignAccFollowNode1" presStyleIdx="0" presStyleCnt="2">
        <dgm:presLayoutVars>
          <dgm:bulletEnabled val="1"/>
        </dgm:presLayoutVars>
      </dgm:prSet>
      <dgm:spPr/>
      <dgm:t>
        <a:bodyPr/>
        <a:lstStyle/>
        <a:p>
          <a:endParaRPr lang="fr-FR"/>
        </a:p>
      </dgm:t>
    </dgm:pt>
    <dgm:pt modelId="{2146F868-9E8C-4335-BB7B-A884A8CDAEA6}" type="pres">
      <dgm:prSet presAssocID="{B04B35EF-8516-4D3B-872C-B574F5C6EB5B}" presName="space" presStyleCnt="0"/>
      <dgm:spPr/>
    </dgm:pt>
    <dgm:pt modelId="{A0162AB9-B225-4669-AD48-939AE2E20F2B}" type="pres">
      <dgm:prSet presAssocID="{7D885A11-40F4-4031-BAD6-F2F67D03DEFD}" presName="composite" presStyleCnt="0"/>
      <dgm:spPr/>
    </dgm:pt>
    <dgm:pt modelId="{80CF759C-14F0-421E-ABD6-9346EBF1951B}" type="pres">
      <dgm:prSet presAssocID="{7D885A11-40F4-4031-BAD6-F2F67D03DEFD}" presName="parTx" presStyleLbl="alignNode1" presStyleIdx="1" presStyleCnt="2">
        <dgm:presLayoutVars>
          <dgm:chMax val="0"/>
          <dgm:chPref val="0"/>
          <dgm:bulletEnabled val="1"/>
        </dgm:presLayoutVars>
      </dgm:prSet>
      <dgm:spPr/>
      <dgm:t>
        <a:bodyPr/>
        <a:lstStyle/>
        <a:p>
          <a:endParaRPr lang="fr-FR"/>
        </a:p>
      </dgm:t>
    </dgm:pt>
    <dgm:pt modelId="{3DBD5C99-97F9-4FEB-820C-4C6683F49764}" type="pres">
      <dgm:prSet presAssocID="{7D885A11-40F4-4031-BAD6-F2F67D03DEFD}" presName="desTx" presStyleLbl="alignAccFollowNode1" presStyleIdx="1" presStyleCnt="2">
        <dgm:presLayoutVars>
          <dgm:bulletEnabled val="1"/>
        </dgm:presLayoutVars>
      </dgm:prSet>
      <dgm:spPr/>
      <dgm:t>
        <a:bodyPr/>
        <a:lstStyle/>
        <a:p>
          <a:endParaRPr lang="fr-FR"/>
        </a:p>
      </dgm:t>
    </dgm:pt>
  </dgm:ptLst>
  <dgm:cxnLst>
    <dgm:cxn modelId="{5AEDBC48-C9C6-4245-80DD-6EEBB061350F}" type="presOf" srcId="{7D885A11-40F4-4031-BAD6-F2F67D03DEFD}" destId="{80CF759C-14F0-421E-ABD6-9346EBF1951B}" srcOrd="0" destOrd="0" presId="urn:microsoft.com/office/officeart/2005/8/layout/hList1"/>
    <dgm:cxn modelId="{A11F54B9-B929-4804-AA08-6EE52879FD5B}" type="presOf" srcId="{CEDD15D6-ACCD-4E9D-B9E4-6480274B85F4}" destId="{3DBD5C99-97F9-4FEB-820C-4C6683F49764}" srcOrd="0" destOrd="1" presId="urn:microsoft.com/office/officeart/2005/8/layout/hList1"/>
    <dgm:cxn modelId="{EDA87B32-4415-4439-BA1C-179CA2633F1B}" srcId="{AC758EF8-09D0-4BC6-901F-3193B7E403ED}" destId="{51EEBCA1-787B-4440-84D7-BE901B325556}" srcOrd="0" destOrd="0" parTransId="{F39EC399-7E8E-44DD-A30A-D2903706CCBB}" sibTransId="{B04B35EF-8516-4D3B-872C-B574F5C6EB5B}"/>
    <dgm:cxn modelId="{E87BA37E-D895-4626-9DF8-056E517327A4}" srcId="{51EEBCA1-787B-4440-84D7-BE901B325556}" destId="{0403BE56-89E2-4188-A21F-A5D4455C32E5}" srcOrd="0" destOrd="0" parTransId="{4D91DAF2-2BDB-4DCD-99BB-A5533925044A}" sibTransId="{58188AB8-CC9C-4E3D-81EF-24B11B1014AD}"/>
    <dgm:cxn modelId="{B2BB268E-BAFA-4884-89F3-429075973A21}" type="presOf" srcId="{AC758EF8-09D0-4BC6-901F-3193B7E403ED}" destId="{E40C22AE-E8D3-4EE8-A5CE-027DA4F1B824}" srcOrd="0" destOrd="0" presId="urn:microsoft.com/office/officeart/2005/8/layout/hList1"/>
    <dgm:cxn modelId="{5315255B-6D64-4ABB-8052-9801088F40F5}" type="presOf" srcId="{0403BE56-89E2-4188-A21F-A5D4455C32E5}" destId="{84FF1A79-FF52-43AC-A4EB-A7073248541B}" srcOrd="0" destOrd="0" presId="urn:microsoft.com/office/officeart/2005/8/layout/hList1"/>
    <dgm:cxn modelId="{7AF9DE43-A0F8-416F-9FB8-7D112D803025}" srcId="{7D885A11-40F4-4031-BAD6-F2F67D03DEFD}" destId="{E296F403-09E8-442B-8BE4-9B3A6FE46E5C}" srcOrd="0" destOrd="0" parTransId="{95F65240-967D-4E48-94C6-395910EA8CA8}" sibTransId="{22A5AE1C-FEAD-46C6-93A4-661999C1A78C}"/>
    <dgm:cxn modelId="{4D64DFFC-CF55-4C8C-ACA4-02399081B28D}" srcId="{AC758EF8-09D0-4BC6-901F-3193B7E403ED}" destId="{7D885A11-40F4-4031-BAD6-F2F67D03DEFD}" srcOrd="1" destOrd="0" parTransId="{DC961F8B-9B6A-430E-BA3B-6291BFE86696}" sibTransId="{937A7A9A-688E-4FE1-B0A5-ADB996FA1105}"/>
    <dgm:cxn modelId="{32839FB6-F5A3-4512-B46C-D6FC6774E866}" srcId="{51EEBCA1-787B-4440-84D7-BE901B325556}" destId="{F57F57E5-103D-4CBF-9ED9-945709EDFC14}" srcOrd="1" destOrd="0" parTransId="{4B4BC928-6E99-4034-9F56-BF3D14C32908}" sibTransId="{5F679089-7689-4611-8E70-BBD32C09C3F2}"/>
    <dgm:cxn modelId="{128CC58C-BA2E-4CDC-A946-01FD51FBD736}" type="presOf" srcId="{E296F403-09E8-442B-8BE4-9B3A6FE46E5C}" destId="{3DBD5C99-97F9-4FEB-820C-4C6683F49764}" srcOrd="0" destOrd="0" presId="urn:microsoft.com/office/officeart/2005/8/layout/hList1"/>
    <dgm:cxn modelId="{A85E155D-7B45-4CD6-BC34-5F141237AE17}" type="presOf" srcId="{F57F57E5-103D-4CBF-9ED9-945709EDFC14}" destId="{84FF1A79-FF52-43AC-A4EB-A7073248541B}" srcOrd="0" destOrd="1" presId="urn:microsoft.com/office/officeart/2005/8/layout/hList1"/>
    <dgm:cxn modelId="{71D31319-128D-4459-9348-067FDCE48181}" type="presOf" srcId="{51EEBCA1-787B-4440-84D7-BE901B325556}" destId="{1B0D9855-9C20-44F1-BF2F-2FFDF54770B2}" srcOrd="0" destOrd="0" presId="urn:microsoft.com/office/officeart/2005/8/layout/hList1"/>
    <dgm:cxn modelId="{FB6D277D-EBD1-46DD-A047-6E0296797854}" srcId="{7D885A11-40F4-4031-BAD6-F2F67D03DEFD}" destId="{CEDD15D6-ACCD-4E9D-B9E4-6480274B85F4}" srcOrd="1" destOrd="0" parTransId="{E8A2E042-0E61-473C-9DA1-D86CA0ADAA5E}" sibTransId="{E7895C5D-9FD6-429D-BCEF-F6875400B65F}"/>
    <dgm:cxn modelId="{D711C409-995E-43F6-B605-51284190DB52}" type="presParOf" srcId="{E40C22AE-E8D3-4EE8-A5CE-027DA4F1B824}" destId="{92D1EDD5-A46E-4F01-9776-9362E3C581FA}" srcOrd="0" destOrd="0" presId="urn:microsoft.com/office/officeart/2005/8/layout/hList1"/>
    <dgm:cxn modelId="{51726511-4AC8-4F08-A392-35A5899649EF}" type="presParOf" srcId="{92D1EDD5-A46E-4F01-9776-9362E3C581FA}" destId="{1B0D9855-9C20-44F1-BF2F-2FFDF54770B2}" srcOrd="0" destOrd="0" presId="urn:microsoft.com/office/officeart/2005/8/layout/hList1"/>
    <dgm:cxn modelId="{D981118F-4402-4B60-8C09-A040A905326C}" type="presParOf" srcId="{92D1EDD5-A46E-4F01-9776-9362E3C581FA}" destId="{84FF1A79-FF52-43AC-A4EB-A7073248541B}" srcOrd="1" destOrd="0" presId="urn:microsoft.com/office/officeart/2005/8/layout/hList1"/>
    <dgm:cxn modelId="{5916BF75-FDF0-4C99-A92A-E593B2DE8F87}" type="presParOf" srcId="{E40C22AE-E8D3-4EE8-A5CE-027DA4F1B824}" destId="{2146F868-9E8C-4335-BB7B-A884A8CDAEA6}" srcOrd="1" destOrd="0" presId="urn:microsoft.com/office/officeart/2005/8/layout/hList1"/>
    <dgm:cxn modelId="{70C08F65-3A3E-4FCC-B038-1A7591B5506F}" type="presParOf" srcId="{E40C22AE-E8D3-4EE8-A5CE-027DA4F1B824}" destId="{A0162AB9-B225-4669-AD48-939AE2E20F2B}" srcOrd="2" destOrd="0" presId="urn:microsoft.com/office/officeart/2005/8/layout/hList1"/>
    <dgm:cxn modelId="{D281FA65-65EE-48CD-BBAA-12916B8835A2}" type="presParOf" srcId="{A0162AB9-B225-4669-AD48-939AE2E20F2B}" destId="{80CF759C-14F0-421E-ABD6-9346EBF1951B}" srcOrd="0" destOrd="0" presId="urn:microsoft.com/office/officeart/2005/8/layout/hList1"/>
    <dgm:cxn modelId="{03EC3212-5B8F-4172-9CB9-9564B1DFBDDD}" type="presParOf" srcId="{A0162AB9-B225-4669-AD48-939AE2E20F2B}" destId="{3DBD5C99-97F9-4FEB-820C-4C6683F49764}"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6D9133-CACE-40B0-9644-40F0855516D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FR"/>
        </a:p>
      </dgm:t>
    </dgm:pt>
    <dgm:pt modelId="{FC1C60D4-B11B-4DA2-B706-3201828EAA9D}">
      <dgm:prSet phldrT="[Texte]"/>
      <dgm:spPr/>
      <dgm:t>
        <a:bodyPr/>
        <a:lstStyle/>
        <a:p>
          <a:r>
            <a:rPr lang="fr-FR" dirty="0" smtClean="0"/>
            <a:t>Texte 1	</a:t>
          </a:r>
          <a:endParaRPr lang="fr-FR" dirty="0"/>
        </a:p>
      </dgm:t>
    </dgm:pt>
    <dgm:pt modelId="{64059A19-E6CA-42AF-B45A-79016AAC803F}" type="parTrans" cxnId="{7237BAC6-C352-4B81-9EA2-1AEC53FAB077}">
      <dgm:prSet/>
      <dgm:spPr/>
      <dgm:t>
        <a:bodyPr/>
        <a:lstStyle/>
        <a:p>
          <a:endParaRPr lang="fr-FR"/>
        </a:p>
      </dgm:t>
    </dgm:pt>
    <dgm:pt modelId="{F387AA88-119E-463D-97BF-8E985BF987C4}" type="sibTrans" cxnId="{7237BAC6-C352-4B81-9EA2-1AEC53FAB077}">
      <dgm:prSet/>
      <dgm:spPr/>
      <dgm:t>
        <a:bodyPr/>
        <a:lstStyle/>
        <a:p>
          <a:endParaRPr lang="fr-FR"/>
        </a:p>
      </dgm:t>
    </dgm:pt>
    <dgm:pt modelId="{E4F94EC0-BE5D-4536-B065-23CBA59428EE}">
      <dgm:prSet phldrT="[Texte]" phldr="1"/>
      <dgm:spPr/>
      <dgm:t>
        <a:bodyPr/>
        <a:lstStyle/>
        <a:p>
          <a:endParaRPr lang="fr-FR"/>
        </a:p>
      </dgm:t>
    </dgm:pt>
    <dgm:pt modelId="{01DED7A6-A87D-446E-857F-6AADBF110E7C}" type="parTrans" cxnId="{21571661-C740-4D57-806B-665CF6D0D263}">
      <dgm:prSet/>
      <dgm:spPr/>
      <dgm:t>
        <a:bodyPr/>
        <a:lstStyle/>
        <a:p>
          <a:endParaRPr lang="fr-FR"/>
        </a:p>
      </dgm:t>
    </dgm:pt>
    <dgm:pt modelId="{C0972E7A-C124-4249-95E7-42CCFB472C92}" type="sibTrans" cxnId="{21571661-C740-4D57-806B-665CF6D0D263}">
      <dgm:prSet/>
      <dgm:spPr/>
      <dgm:t>
        <a:bodyPr/>
        <a:lstStyle/>
        <a:p>
          <a:endParaRPr lang="fr-FR"/>
        </a:p>
      </dgm:t>
    </dgm:pt>
    <dgm:pt modelId="{FA29F345-E0A9-4168-90F4-2ED658E91797}">
      <dgm:prSet phldrT="[Texte]" phldr="1"/>
      <dgm:spPr/>
      <dgm:t>
        <a:bodyPr/>
        <a:lstStyle/>
        <a:p>
          <a:endParaRPr lang="fr-FR"/>
        </a:p>
      </dgm:t>
    </dgm:pt>
    <dgm:pt modelId="{0B914EBA-7F3D-4A12-BBBC-D6A9816939D7}" type="parTrans" cxnId="{8124AACB-526A-4E2D-ABDF-FE7313BE075E}">
      <dgm:prSet/>
      <dgm:spPr/>
      <dgm:t>
        <a:bodyPr/>
        <a:lstStyle/>
        <a:p>
          <a:endParaRPr lang="fr-FR"/>
        </a:p>
      </dgm:t>
    </dgm:pt>
    <dgm:pt modelId="{2E143148-DD6C-413C-9574-B48E2C7CE8C9}" type="sibTrans" cxnId="{8124AACB-526A-4E2D-ABDF-FE7313BE075E}">
      <dgm:prSet/>
      <dgm:spPr/>
      <dgm:t>
        <a:bodyPr/>
        <a:lstStyle/>
        <a:p>
          <a:endParaRPr lang="fr-FR"/>
        </a:p>
      </dgm:t>
    </dgm:pt>
    <dgm:pt modelId="{93AAA6F4-BA1E-469D-A82F-605E501D8250}">
      <dgm:prSet phldrT="[Texte]"/>
      <dgm:spPr/>
      <dgm:t>
        <a:bodyPr/>
        <a:lstStyle/>
        <a:p>
          <a:r>
            <a:rPr lang="fr-FR" dirty="0" smtClean="0"/>
            <a:t>Texte 2</a:t>
          </a:r>
          <a:endParaRPr lang="fr-FR" dirty="0"/>
        </a:p>
      </dgm:t>
    </dgm:pt>
    <dgm:pt modelId="{C19811FC-AE4D-41FB-A2AB-D41EFAA2BB97}" type="parTrans" cxnId="{55461714-87E0-4D19-9041-9C7D3F0E584B}">
      <dgm:prSet/>
      <dgm:spPr/>
      <dgm:t>
        <a:bodyPr/>
        <a:lstStyle/>
        <a:p>
          <a:endParaRPr lang="fr-FR"/>
        </a:p>
      </dgm:t>
    </dgm:pt>
    <dgm:pt modelId="{CB468635-E15A-4DC4-A5D1-F606443DBB46}" type="sibTrans" cxnId="{55461714-87E0-4D19-9041-9C7D3F0E584B}">
      <dgm:prSet/>
      <dgm:spPr/>
      <dgm:t>
        <a:bodyPr/>
        <a:lstStyle/>
        <a:p>
          <a:endParaRPr lang="fr-FR"/>
        </a:p>
      </dgm:t>
    </dgm:pt>
    <dgm:pt modelId="{016F1D92-317B-455B-8081-7C9ADCD5BA5F}">
      <dgm:prSet phldrT="[Texte]" phldr="1"/>
      <dgm:spPr/>
      <dgm:t>
        <a:bodyPr/>
        <a:lstStyle/>
        <a:p>
          <a:endParaRPr lang="fr-FR"/>
        </a:p>
      </dgm:t>
    </dgm:pt>
    <dgm:pt modelId="{E1012598-9616-4E03-B41A-B5DE879B5379}" type="parTrans" cxnId="{6137A455-678F-411E-960E-4E4CE141FF2E}">
      <dgm:prSet/>
      <dgm:spPr/>
      <dgm:t>
        <a:bodyPr/>
        <a:lstStyle/>
        <a:p>
          <a:endParaRPr lang="fr-FR"/>
        </a:p>
      </dgm:t>
    </dgm:pt>
    <dgm:pt modelId="{1F689007-FF9C-4A3B-A0FC-373C3E5FB701}" type="sibTrans" cxnId="{6137A455-678F-411E-960E-4E4CE141FF2E}">
      <dgm:prSet/>
      <dgm:spPr/>
      <dgm:t>
        <a:bodyPr/>
        <a:lstStyle/>
        <a:p>
          <a:endParaRPr lang="fr-FR"/>
        </a:p>
      </dgm:t>
    </dgm:pt>
    <dgm:pt modelId="{7599D7B9-4189-4F1F-8858-7B7181C653DE}">
      <dgm:prSet phldrT="[Texte]" phldr="1"/>
      <dgm:spPr/>
      <dgm:t>
        <a:bodyPr/>
        <a:lstStyle/>
        <a:p>
          <a:endParaRPr lang="fr-FR"/>
        </a:p>
      </dgm:t>
    </dgm:pt>
    <dgm:pt modelId="{5E2118A6-1213-4856-92B5-E489971C9544}" type="parTrans" cxnId="{9A39E7C9-CB8A-45A9-A8EE-FE1B55606701}">
      <dgm:prSet/>
      <dgm:spPr/>
      <dgm:t>
        <a:bodyPr/>
        <a:lstStyle/>
        <a:p>
          <a:endParaRPr lang="fr-FR"/>
        </a:p>
      </dgm:t>
    </dgm:pt>
    <dgm:pt modelId="{F04B1DB4-3B9B-46D0-B44C-E34D5EE5DE9A}" type="sibTrans" cxnId="{9A39E7C9-CB8A-45A9-A8EE-FE1B55606701}">
      <dgm:prSet/>
      <dgm:spPr/>
      <dgm:t>
        <a:bodyPr/>
        <a:lstStyle/>
        <a:p>
          <a:endParaRPr lang="fr-FR"/>
        </a:p>
      </dgm:t>
    </dgm:pt>
    <dgm:pt modelId="{99D28DF1-48D8-4EE4-86C0-CC1C3B8FD145}" type="pres">
      <dgm:prSet presAssocID="{056D9133-CACE-40B0-9644-40F0855516D7}" presName="Name0" presStyleCnt="0">
        <dgm:presLayoutVars>
          <dgm:dir/>
          <dgm:animLvl val="lvl"/>
          <dgm:resizeHandles val="exact"/>
        </dgm:presLayoutVars>
      </dgm:prSet>
      <dgm:spPr/>
      <dgm:t>
        <a:bodyPr/>
        <a:lstStyle/>
        <a:p>
          <a:endParaRPr lang="fr-FR"/>
        </a:p>
      </dgm:t>
    </dgm:pt>
    <dgm:pt modelId="{E3C82D28-C59B-42AB-A987-95A95AC7E257}" type="pres">
      <dgm:prSet presAssocID="{FC1C60D4-B11B-4DA2-B706-3201828EAA9D}" presName="composite" presStyleCnt="0"/>
      <dgm:spPr/>
    </dgm:pt>
    <dgm:pt modelId="{2AEEB4BB-5CC4-4163-A97C-DA0918FF2D2C}" type="pres">
      <dgm:prSet presAssocID="{FC1C60D4-B11B-4DA2-B706-3201828EAA9D}" presName="parTx" presStyleLbl="alignNode1" presStyleIdx="0" presStyleCnt="2">
        <dgm:presLayoutVars>
          <dgm:chMax val="0"/>
          <dgm:chPref val="0"/>
          <dgm:bulletEnabled val="1"/>
        </dgm:presLayoutVars>
      </dgm:prSet>
      <dgm:spPr/>
      <dgm:t>
        <a:bodyPr/>
        <a:lstStyle/>
        <a:p>
          <a:endParaRPr lang="fr-FR"/>
        </a:p>
      </dgm:t>
    </dgm:pt>
    <dgm:pt modelId="{E6F0AF54-6F8A-4332-B580-9BFEFDB8AF52}" type="pres">
      <dgm:prSet presAssocID="{FC1C60D4-B11B-4DA2-B706-3201828EAA9D}" presName="desTx" presStyleLbl="alignAccFollowNode1" presStyleIdx="0" presStyleCnt="2">
        <dgm:presLayoutVars>
          <dgm:bulletEnabled val="1"/>
        </dgm:presLayoutVars>
      </dgm:prSet>
      <dgm:spPr/>
      <dgm:t>
        <a:bodyPr/>
        <a:lstStyle/>
        <a:p>
          <a:endParaRPr lang="fr-FR"/>
        </a:p>
      </dgm:t>
    </dgm:pt>
    <dgm:pt modelId="{01CCB854-464F-4B35-95B6-DDFDA0975834}" type="pres">
      <dgm:prSet presAssocID="{F387AA88-119E-463D-97BF-8E985BF987C4}" presName="space" presStyleCnt="0"/>
      <dgm:spPr/>
    </dgm:pt>
    <dgm:pt modelId="{065C751A-7BA7-4D77-B3DE-CE03EFEF3ED1}" type="pres">
      <dgm:prSet presAssocID="{93AAA6F4-BA1E-469D-A82F-605E501D8250}" presName="composite" presStyleCnt="0"/>
      <dgm:spPr/>
    </dgm:pt>
    <dgm:pt modelId="{5563FD44-1186-4867-8E9B-0A9B2C341CE7}" type="pres">
      <dgm:prSet presAssocID="{93AAA6F4-BA1E-469D-A82F-605E501D8250}" presName="parTx" presStyleLbl="alignNode1" presStyleIdx="1" presStyleCnt="2">
        <dgm:presLayoutVars>
          <dgm:chMax val="0"/>
          <dgm:chPref val="0"/>
          <dgm:bulletEnabled val="1"/>
        </dgm:presLayoutVars>
      </dgm:prSet>
      <dgm:spPr/>
      <dgm:t>
        <a:bodyPr/>
        <a:lstStyle/>
        <a:p>
          <a:endParaRPr lang="fr-FR"/>
        </a:p>
      </dgm:t>
    </dgm:pt>
    <dgm:pt modelId="{350E5A86-7F7F-448D-84A6-0D4D5A03F698}" type="pres">
      <dgm:prSet presAssocID="{93AAA6F4-BA1E-469D-A82F-605E501D8250}" presName="desTx" presStyleLbl="alignAccFollowNode1" presStyleIdx="1" presStyleCnt="2">
        <dgm:presLayoutVars>
          <dgm:bulletEnabled val="1"/>
        </dgm:presLayoutVars>
      </dgm:prSet>
      <dgm:spPr/>
      <dgm:t>
        <a:bodyPr/>
        <a:lstStyle/>
        <a:p>
          <a:endParaRPr lang="fr-FR"/>
        </a:p>
      </dgm:t>
    </dgm:pt>
  </dgm:ptLst>
  <dgm:cxnLst>
    <dgm:cxn modelId="{55461714-87E0-4D19-9041-9C7D3F0E584B}" srcId="{056D9133-CACE-40B0-9644-40F0855516D7}" destId="{93AAA6F4-BA1E-469D-A82F-605E501D8250}" srcOrd="1" destOrd="0" parTransId="{C19811FC-AE4D-41FB-A2AB-D41EFAA2BB97}" sibTransId="{CB468635-E15A-4DC4-A5D1-F606443DBB46}"/>
    <dgm:cxn modelId="{903A519D-ED92-4723-881D-BB3BF9870905}" type="presOf" srcId="{016F1D92-317B-455B-8081-7C9ADCD5BA5F}" destId="{350E5A86-7F7F-448D-84A6-0D4D5A03F698}" srcOrd="0" destOrd="0" presId="urn:microsoft.com/office/officeart/2005/8/layout/hList1"/>
    <dgm:cxn modelId="{7237BAC6-C352-4B81-9EA2-1AEC53FAB077}" srcId="{056D9133-CACE-40B0-9644-40F0855516D7}" destId="{FC1C60D4-B11B-4DA2-B706-3201828EAA9D}" srcOrd="0" destOrd="0" parTransId="{64059A19-E6CA-42AF-B45A-79016AAC803F}" sibTransId="{F387AA88-119E-463D-97BF-8E985BF987C4}"/>
    <dgm:cxn modelId="{6137A455-678F-411E-960E-4E4CE141FF2E}" srcId="{93AAA6F4-BA1E-469D-A82F-605E501D8250}" destId="{016F1D92-317B-455B-8081-7C9ADCD5BA5F}" srcOrd="0" destOrd="0" parTransId="{E1012598-9616-4E03-B41A-B5DE879B5379}" sibTransId="{1F689007-FF9C-4A3B-A0FC-373C3E5FB701}"/>
    <dgm:cxn modelId="{8124AACB-526A-4E2D-ABDF-FE7313BE075E}" srcId="{FC1C60D4-B11B-4DA2-B706-3201828EAA9D}" destId="{FA29F345-E0A9-4168-90F4-2ED658E91797}" srcOrd="1" destOrd="0" parTransId="{0B914EBA-7F3D-4A12-BBBC-D6A9816939D7}" sibTransId="{2E143148-DD6C-413C-9574-B48E2C7CE8C9}"/>
    <dgm:cxn modelId="{A986173F-B8DB-4A83-9F15-96D56AE2D35F}" type="presOf" srcId="{056D9133-CACE-40B0-9644-40F0855516D7}" destId="{99D28DF1-48D8-4EE4-86C0-CC1C3B8FD145}" srcOrd="0" destOrd="0" presId="urn:microsoft.com/office/officeart/2005/8/layout/hList1"/>
    <dgm:cxn modelId="{CD7772AE-E990-419F-BDC0-A439B69AC2FA}" type="presOf" srcId="{E4F94EC0-BE5D-4536-B065-23CBA59428EE}" destId="{E6F0AF54-6F8A-4332-B580-9BFEFDB8AF52}" srcOrd="0" destOrd="0" presId="urn:microsoft.com/office/officeart/2005/8/layout/hList1"/>
    <dgm:cxn modelId="{06E09245-893A-421A-8BDB-60E63A5AC793}" type="presOf" srcId="{7599D7B9-4189-4F1F-8858-7B7181C653DE}" destId="{350E5A86-7F7F-448D-84A6-0D4D5A03F698}" srcOrd="0" destOrd="1" presId="urn:microsoft.com/office/officeart/2005/8/layout/hList1"/>
    <dgm:cxn modelId="{FDA57A06-2BFF-4987-9503-E732C5D56B27}" type="presOf" srcId="{FA29F345-E0A9-4168-90F4-2ED658E91797}" destId="{E6F0AF54-6F8A-4332-B580-9BFEFDB8AF52}" srcOrd="0" destOrd="1" presId="urn:microsoft.com/office/officeart/2005/8/layout/hList1"/>
    <dgm:cxn modelId="{21571661-C740-4D57-806B-665CF6D0D263}" srcId="{FC1C60D4-B11B-4DA2-B706-3201828EAA9D}" destId="{E4F94EC0-BE5D-4536-B065-23CBA59428EE}" srcOrd="0" destOrd="0" parTransId="{01DED7A6-A87D-446E-857F-6AADBF110E7C}" sibTransId="{C0972E7A-C124-4249-95E7-42CCFB472C92}"/>
    <dgm:cxn modelId="{97B2EA94-97BE-481C-B0B6-4851FCEDBFAB}" type="presOf" srcId="{FC1C60D4-B11B-4DA2-B706-3201828EAA9D}" destId="{2AEEB4BB-5CC4-4163-A97C-DA0918FF2D2C}" srcOrd="0" destOrd="0" presId="urn:microsoft.com/office/officeart/2005/8/layout/hList1"/>
    <dgm:cxn modelId="{BAA32686-6450-4609-9360-50C805F90528}" type="presOf" srcId="{93AAA6F4-BA1E-469D-A82F-605E501D8250}" destId="{5563FD44-1186-4867-8E9B-0A9B2C341CE7}" srcOrd="0" destOrd="0" presId="urn:microsoft.com/office/officeart/2005/8/layout/hList1"/>
    <dgm:cxn modelId="{9A39E7C9-CB8A-45A9-A8EE-FE1B55606701}" srcId="{93AAA6F4-BA1E-469D-A82F-605E501D8250}" destId="{7599D7B9-4189-4F1F-8858-7B7181C653DE}" srcOrd="1" destOrd="0" parTransId="{5E2118A6-1213-4856-92B5-E489971C9544}" sibTransId="{F04B1DB4-3B9B-46D0-B44C-E34D5EE5DE9A}"/>
    <dgm:cxn modelId="{24C387E0-0293-436C-A545-6FF5D0C1A671}" type="presParOf" srcId="{99D28DF1-48D8-4EE4-86C0-CC1C3B8FD145}" destId="{E3C82D28-C59B-42AB-A987-95A95AC7E257}" srcOrd="0" destOrd="0" presId="urn:microsoft.com/office/officeart/2005/8/layout/hList1"/>
    <dgm:cxn modelId="{17985E5B-9B13-4090-88D5-5E42F1F8D992}" type="presParOf" srcId="{E3C82D28-C59B-42AB-A987-95A95AC7E257}" destId="{2AEEB4BB-5CC4-4163-A97C-DA0918FF2D2C}" srcOrd="0" destOrd="0" presId="urn:microsoft.com/office/officeart/2005/8/layout/hList1"/>
    <dgm:cxn modelId="{F07F1AF7-8DFD-4BDD-95AE-C8C6739F54B5}" type="presParOf" srcId="{E3C82D28-C59B-42AB-A987-95A95AC7E257}" destId="{E6F0AF54-6F8A-4332-B580-9BFEFDB8AF52}" srcOrd="1" destOrd="0" presId="urn:microsoft.com/office/officeart/2005/8/layout/hList1"/>
    <dgm:cxn modelId="{DC3C69B6-8E43-4868-AC27-95C5D707369D}" type="presParOf" srcId="{99D28DF1-48D8-4EE4-86C0-CC1C3B8FD145}" destId="{01CCB854-464F-4B35-95B6-DDFDA0975834}" srcOrd="1" destOrd="0" presId="urn:microsoft.com/office/officeart/2005/8/layout/hList1"/>
    <dgm:cxn modelId="{D1FC7BBF-613B-4622-8646-766B64720F23}" type="presParOf" srcId="{99D28DF1-48D8-4EE4-86C0-CC1C3B8FD145}" destId="{065C751A-7BA7-4D77-B3DE-CE03EFEF3ED1}" srcOrd="2" destOrd="0" presId="urn:microsoft.com/office/officeart/2005/8/layout/hList1"/>
    <dgm:cxn modelId="{486F8947-40E8-4317-8D44-346ED66DECE3}" type="presParOf" srcId="{065C751A-7BA7-4D77-B3DE-CE03EFEF3ED1}" destId="{5563FD44-1186-4867-8E9B-0A9B2C341CE7}" srcOrd="0" destOrd="0" presId="urn:microsoft.com/office/officeart/2005/8/layout/hList1"/>
    <dgm:cxn modelId="{11449D1B-4B45-4D6C-9B71-7B5405C163DA}" type="presParOf" srcId="{065C751A-7BA7-4D77-B3DE-CE03EFEF3ED1}" destId="{350E5A86-7F7F-448D-84A6-0D4D5A03F698}"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A36EBD-F3BC-4CF4-804F-BE1D3F4E1EAF}"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fr-FR"/>
        </a:p>
      </dgm:t>
    </dgm:pt>
    <dgm:pt modelId="{EA149470-8507-45ED-9F63-A76BA771704B}">
      <dgm:prSet phldrT="[Texte]"/>
      <dgm:spPr/>
      <dgm:t>
        <a:bodyPr/>
        <a:lstStyle/>
        <a:p>
          <a:r>
            <a:rPr lang="fr-FR" dirty="0" smtClean="0"/>
            <a:t>Traitement hésitant</a:t>
          </a:r>
          <a:endParaRPr lang="fr-FR" dirty="0"/>
        </a:p>
      </dgm:t>
    </dgm:pt>
    <dgm:pt modelId="{7C0E058E-6BB0-4E3D-8EC5-38E378AF9E7C}" type="parTrans" cxnId="{42A02F6D-C25F-42D9-A23E-852FBE6208E9}">
      <dgm:prSet/>
      <dgm:spPr/>
      <dgm:t>
        <a:bodyPr/>
        <a:lstStyle/>
        <a:p>
          <a:endParaRPr lang="fr-FR"/>
        </a:p>
      </dgm:t>
    </dgm:pt>
    <dgm:pt modelId="{4F7C3906-BD79-4836-81D4-B177ACD7598B}" type="sibTrans" cxnId="{42A02F6D-C25F-42D9-A23E-852FBE6208E9}">
      <dgm:prSet/>
      <dgm:spPr/>
      <dgm:t>
        <a:bodyPr/>
        <a:lstStyle/>
        <a:p>
          <a:endParaRPr lang="fr-FR"/>
        </a:p>
      </dgm:t>
    </dgm:pt>
    <dgm:pt modelId="{EBD4B17C-ED79-44C7-90C5-F42F97BC67BD}">
      <dgm:prSet phldrT="[Texte]"/>
      <dgm:spPr/>
      <dgm:t>
        <a:bodyPr/>
        <a:lstStyle/>
        <a:p>
          <a:r>
            <a:rPr lang="fr-FR" dirty="0" smtClean="0"/>
            <a:t>Deux traitements possibles:</a:t>
          </a:r>
          <a:endParaRPr lang="fr-FR" dirty="0"/>
        </a:p>
      </dgm:t>
    </dgm:pt>
    <dgm:pt modelId="{7520E317-84F4-4890-9720-6D12B606AB92}" type="parTrans" cxnId="{86E60773-4888-43F0-991B-A583EC1E45AE}">
      <dgm:prSet/>
      <dgm:spPr/>
      <dgm:t>
        <a:bodyPr/>
        <a:lstStyle/>
        <a:p>
          <a:endParaRPr lang="fr-FR"/>
        </a:p>
      </dgm:t>
    </dgm:pt>
    <dgm:pt modelId="{8844DB76-D2A1-4EBF-AF89-F20BEAAAFBD0}" type="sibTrans" cxnId="{86E60773-4888-43F0-991B-A583EC1E45AE}">
      <dgm:prSet/>
      <dgm:spPr/>
      <dgm:t>
        <a:bodyPr/>
        <a:lstStyle/>
        <a:p>
          <a:endParaRPr lang="fr-FR"/>
        </a:p>
      </dgm:t>
    </dgm:pt>
    <dgm:pt modelId="{558211B4-0E70-4EF9-92ED-0E9444C374E0}">
      <dgm:prSet phldrT="[Texte]"/>
      <dgm:spPr/>
      <dgm:t>
        <a:bodyPr/>
        <a:lstStyle/>
        <a:p>
          <a:r>
            <a:rPr lang="fr-FR" dirty="0" smtClean="0"/>
            <a:t>Opposition idéale</a:t>
          </a:r>
          <a:endParaRPr lang="fr-FR" dirty="0"/>
        </a:p>
      </dgm:t>
    </dgm:pt>
    <dgm:pt modelId="{D6B53A11-51A6-41F1-8217-C5A9F08756AC}" type="parTrans" cxnId="{3D862365-AD5C-4A9A-96E5-1CE253BC2D9C}">
      <dgm:prSet/>
      <dgm:spPr/>
      <dgm:t>
        <a:bodyPr/>
        <a:lstStyle/>
        <a:p>
          <a:endParaRPr lang="fr-FR"/>
        </a:p>
      </dgm:t>
    </dgm:pt>
    <dgm:pt modelId="{7E4EA185-035F-4821-92E0-C1612C5C0AC7}" type="sibTrans" cxnId="{3D862365-AD5C-4A9A-96E5-1CE253BC2D9C}">
      <dgm:prSet/>
      <dgm:spPr/>
      <dgm:t>
        <a:bodyPr/>
        <a:lstStyle/>
        <a:p>
          <a:endParaRPr lang="fr-FR"/>
        </a:p>
      </dgm:t>
    </dgm:pt>
    <dgm:pt modelId="{7F8DF54B-0ADD-4B3F-943F-9678260D7CEE}">
      <dgm:prSet phldrT="[Texte]"/>
      <dgm:spPr/>
      <dgm:t>
        <a:bodyPr/>
        <a:lstStyle/>
        <a:p>
          <a:r>
            <a:rPr lang="fr-FR" dirty="0" smtClean="0"/>
            <a:t>Traitement élémentaire automatisé</a:t>
          </a:r>
          <a:endParaRPr lang="fr-FR" dirty="0"/>
        </a:p>
      </dgm:t>
    </dgm:pt>
    <dgm:pt modelId="{DC71D5EF-CF33-4C75-9C72-83E217840344}" type="parTrans" cxnId="{85CA365E-952B-474D-B720-9898C7274561}">
      <dgm:prSet/>
      <dgm:spPr/>
      <dgm:t>
        <a:bodyPr/>
        <a:lstStyle/>
        <a:p>
          <a:endParaRPr lang="fr-FR"/>
        </a:p>
      </dgm:t>
    </dgm:pt>
    <dgm:pt modelId="{4C36D4B2-9229-4A25-BE11-8179766437B1}" type="sibTrans" cxnId="{85CA365E-952B-474D-B720-9898C7274561}">
      <dgm:prSet/>
      <dgm:spPr/>
      <dgm:t>
        <a:bodyPr/>
        <a:lstStyle/>
        <a:p>
          <a:endParaRPr lang="fr-FR"/>
        </a:p>
      </dgm:t>
    </dgm:pt>
    <dgm:pt modelId="{FC2EA5D7-89A7-4BC3-AC04-4DEFAE718E87}">
      <dgm:prSet phldrT="[Texte]"/>
      <dgm:spPr/>
      <dgm:t>
        <a:bodyPr/>
        <a:lstStyle/>
        <a:p>
          <a:r>
            <a:rPr lang="fr-FR" dirty="0" smtClean="0"/>
            <a:t>Reconnaissance de mots déjà rencontrés.</a:t>
          </a:r>
          <a:endParaRPr lang="fr-FR" dirty="0"/>
        </a:p>
      </dgm:t>
    </dgm:pt>
    <dgm:pt modelId="{5C47B437-5B27-4408-AAD0-DA1D1B6ED0CF}" type="parTrans" cxnId="{D191C815-8673-4AAC-B842-F3EFDDFAE327}">
      <dgm:prSet/>
      <dgm:spPr/>
      <dgm:t>
        <a:bodyPr/>
        <a:lstStyle/>
        <a:p>
          <a:endParaRPr lang="fr-FR"/>
        </a:p>
      </dgm:t>
    </dgm:pt>
    <dgm:pt modelId="{A17EADD8-2C3A-459B-A21F-BB5D283FCBE0}" type="sibTrans" cxnId="{D191C815-8673-4AAC-B842-F3EFDDFAE327}">
      <dgm:prSet/>
      <dgm:spPr/>
      <dgm:t>
        <a:bodyPr/>
        <a:lstStyle/>
        <a:p>
          <a:endParaRPr lang="fr-FR"/>
        </a:p>
      </dgm:t>
    </dgm:pt>
    <dgm:pt modelId="{C87CC647-2D3D-4E53-AF51-16F4CEF3D00F}">
      <dgm:prSet phldrT="[Texte]"/>
      <dgm:spPr/>
      <dgm:t>
        <a:bodyPr/>
        <a:lstStyle/>
        <a:p>
          <a:r>
            <a:rPr lang="fr-FR" dirty="0" smtClean="0"/>
            <a:t>Mobilise l’attention</a:t>
          </a:r>
          <a:endParaRPr lang="fr-FR" dirty="0"/>
        </a:p>
      </dgm:t>
    </dgm:pt>
    <dgm:pt modelId="{E20ECEE8-714A-4788-9442-32C7985F80CF}" type="parTrans" cxnId="{1289AC6E-4D16-4A99-9F37-F48785C85996}">
      <dgm:prSet/>
      <dgm:spPr/>
      <dgm:t>
        <a:bodyPr/>
        <a:lstStyle/>
        <a:p>
          <a:endParaRPr lang="fr-FR"/>
        </a:p>
      </dgm:t>
    </dgm:pt>
    <dgm:pt modelId="{0B0B5983-1703-4734-BA5A-958F686FF6A6}" type="sibTrans" cxnId="{1289AC6E-4D16-4A99-9F37-F48785C85996}">
      <dgm:prSet/>
      <dgm:spPr/>
      <dgm:t>
        <a:bodyPr/>
        <a:lstStyle/>
        <a:p>
          <a:endParaRPr lang="fr-FR"/>
        </a:p>
      </dgm:t>
    </dgm:pt>
    <dgm:pt modelId="{10C399D1-447F-4CC6-A797-B4498CBE1BE7}">
      <dgm:prSet phldrT="[Texte]"/>
      <dgm:spPr/>
      <dgm:t>
        <a:bodyPr/>
        <a:lstStyle/>
        <a:p>
          <a:r>
            <a:rPr lang="fr-FR" dirty="0" smtClean="0"/>
            <a:t>Analytique: Recherche association </a:t>
          </a:r>
          <a:r>
            <a:rPr lang="fr-FR" dirty="0" err="1" smtClean="0"/>
            <a:t>grapho</a:t>
          </a:r>
          <a:r>
            <a:rPr lang="fr-FR" dirty="0" smtClean="0"/>
            <a:t>-phonémique.</a:t>
          </a:r>
          <a:endParaRPr lang="fr-FR" dirty="0"/>
        </a:p>
      </dgm:t>
    </dgm:pt>
    <dgm:pt modelId="{475570D8-A37C-4314-A082-C6585D9A5748}" type="parTrans" cxnId="{2D2DFB5A-B2DD-4D34-8E40-CA6E496B3121}">
      <dgm:prSet/>
      <dgm:spPr/>
      <dgm:t>
        <a:bodyPr/>
        <a:lstStyle/>
        <a:p>
          <a:endParaRPr lang="fr-FR"/>
        </a:p>
      </dgm:t>
    </dgm:pt>
    <dgm:pt modelId="{BB2569C0-F745-45D4-B42B-C0CDC563EDE3}" type="sibTrans" cxnId="{2D2DFB5A-B2DD-4D34-8E40-CA6E496B3121}">
      <dgm:prSet/>
      <dgm:spPr/>
      <dgm:t>
        <a:bodyPr/>
        <a:lstStyle/>
        <a:p>
          <a:endParaRPr lang="fr-FR"/>
        </a:p>
      </dgm:t>
    </dgm:pt>
    <dgm:pt modelId="{56FB3D39-DB42-413D-A851-874C0E77EDF4}">
      <dgm:prSet phldrT="[Texte]"/>
      <dgm:spPr/>
      <dgm:t>
        <a:bodyPr/>
        <a:lstStyle/>
        <a:p>
          <a:r>
            <a:rPr lang="fr-FR" dirty="0" smtClean="0"/>
            <a:t>Reconnaissance morphographique</a:t>
          </a:r>
          <a:endParaRPr lang="fr-FR" dirty="0"/>
        </a:p>
      </dgm:t>
    </dgm:pt>
    <dgm:pt modelId="{0249A04A-B24B-442A-9F33-CA4417986671}" type="parTrans" cxnId="{CAFE0D92-8053-4576-B7EF-021E04F9E033}">
      <dgm:prSet/>
      <dgm:spPr/>
    </dgm:pt>
    <dgm:pt modelId="{4439BF09-39FF-4AFC-B690-F39A180A71D7}" type="sibTrans" cxnId="{CAFE0D92-8053-4576-B7EF-021E04F9E033}">
      <dgm:prSet/>
      <dgm:spPr/>
    </dgm:pt>
    <dgm:pt modelId="{20EA1F4B-D327-41BE-997D-A1F3796361D0}" type="pres">
      <dgm:prSet presAssocID="{C7A36EBD-F3BC-4CF4-804F-BE1D3F4E1EAF}" presName="Name0" presStyleCnt="0">
        <dgm:presLayoutVars>
          <dgm:dir/>
          <dgm:animLvl val="lvl"/>
          <dgm:resizeHandles val="exact"/>
        </dgm:presLayoutVars>
      </dgm:prSet>
      <dgm:spPr/>
      <dgm:t>
        <a:bodyPr/>
        <a:lstStyle/>
        <a:p>
          <a:endParaRPr lang="fr-FR"/>
        </a:p>
      </dgm:t>
    </dgm:pt>
    <dgm:pt modelId="{42DC8E07-CB89-4D0D-9C14-D24A65C6682B}" type="pres">
      <dgm:prSet presAssocID="{558211B4-0E70-4EF9-92ED-0E9444C374E0}" presName="boxAndChildren" presStyleCnt="0"/>
      <dgm:spPr/>
    </dgm:pt>
    <dgm:pt modelId="{778B9A36-5FD1-4881-B070-A0517EFF8B9C}" type="pres">
      <dgm:prSet presAssocID="{558211B4-0E70-4EF9-92ED-0E9444C374E0}" presName="parentTextBox" presStyleLbl="node1" presStyleIdx="0" presStyleCnt="3"/>
      <dgm:spPr/>
      <dgm:t>
        <a:bodyPr/>
        <a:lstStyle/>
        <a:p>
          <a:endParaRPr lang="fr-FR"/>
        </a:p>
      </dgm:t>
    </dgm:pt>
    <dgm:pt modelId="{22CD9777-E639-4F9B-B27B-08EFD5A1303C}" type="pres">
      <dgm:prSet presAssocID="{558211B4-0E70-4EF9-92ED-0E9444C374E0}" presName="entireBox" presStyleLbl="node1" presStyleIdx="0" presStyleCnt="3"/>
      <dgm:spPr/>
      <dgm:t>
        <a:bodyPr/>
        <a:lstStyle/>
        <a:p>
          <a:endParaRPr lang="fr-FR"/>
        </a:p>
      </dgm:t>
    </dgm:pt>
    <dgm:pt modelId="{7C06C465-3B72-4632-90B5-629AB484985B}" type="pres">
      <dgm:prSet presAssocID="{558211B4-0E70-4EF9-92ED-0E9444C374E0}" presName="descendantBox" presStyleCnt="0"/>
      <dgm:spPr/>
    </dgm:pt>
    <dgm:pt modelId="{EE6ED7E2-A1A9-4FF0-BBE0-2751C2949D4C}" type="pres">
      <dgm:prSet presAssocID="{7F8DF54B-0ADD-4B3F-943F-9678260D7CEE}" presName="childTextBox" presStyleLbl="fgAccFollowNode1" presStyleIdx="0" presStyleCnt="5">
        <dgm:presLayoutVars>
          <dgm:bulletEnabled val="1"/>
        </dgm:presLayoutVars>
      </dgm:prSet>
      <dgm:spPr/>
      <dgm:t>
        <a:bodyPr/>
        <a:lstStyle/>
        <a:p>
          <a:endParaRPr lang="fr-FR"/>
        </a:p>
      </dgm:t>
    </dgm:pt>
    <dgm:pt modelId="{F4477E67-D3DC-455A-8E44-3EF6507EA69C}" type="pres">
      <dgm:prSet presAssocID="{FC2EA5D7-89A7-4BC3-AC04-4DEFAE718E87}" presName="childTextBox" presStyleLbl="fgAccFollowNode1" presStyleIdx="1" presStyleCnt="5">
        <dgm:presLayoutVars>
          <dgm:bulletEnabled val="1"/>
        </dgm:presLayoutVars>
      </dgm:prSet>
      <dgm:spPr/>
      <dgm:t>
        <a:bodyPr/>
        <a:lstStyle/>
        <a:p>
          <a:endParaRPr lang="fr-FR"/>
        </a:p>
      </dgm:t>
    </dgm:pt>
    <dgm:pt modelId="{2E7AF0A9-EB91-4925-9AEC-4BAB45DFE49C}" type="pres">
      <dgm:prSet presAssocID="{8844DB76-D2A1-4EBF-AF89-F20BEAAAFBD0}" presName="sp" presStyleCnt="0"/>
      <dgm:spPr/>
    </dgm:pt>
    <dgm:pt modelId="{0C0A5539-1E35-4F36-A135-631B1979D1F5}" type="pres">
      <dgm:prSet presAssocID="{EBD4B17C-ED79-44C7-90C5-F42F97BC67BD}" presName="arrowAndChildren" presStyleCnt="0"/>
      <dgm:spPr/>
    </dgm:pt>
    <dgm:pt modelId="{A4C6DCE6-34BA-4D62-97B5-7DEE7467C956}" type="pres">
      <dgm:prSet presAssocID="{EBD4B17C-ED79-44C7-90C5-F42F97BC67BD}" presName="parentTextArrow" presStyleLbl="node1" presStyleIdx="0" presStyleCnt="3"/>
      <dgm:spPr/>
      <dgm:t>
        <a:bodyPr/>
        <a:lstStyle/>
        <a:p>
          <a:endParaRPr lang="fr-FR"/>
        </a:p>
      </dgm:t>
    </dgm:pt>
    <dgm:pt modelId="{6467B3E5-3E49-4D5A-940D-505C7F077EB0}" type="pres">
      <dgm:prSet presAssocID="{EBD4B17C-ED79-44C7-90C5-F42F97BC67BD}" presName="arrow" presStyleLbl="node1" presStyleIdx="1" presStyleCnt="3"/>
      <dgm:spPr/>
      <dgm:t>
        <a:bodyPr/>
        <a:lstStyle/>
        <a:p>
          <a:endParaRPr lang="fr-FR"/>
        </a:p>
      </dgm:t>
    </dgm:pt>
    <dgm:pt modelId="{C43A85E2-FB7E-4B44-84C9-232B91006D43}" type="pres">
      <dgm:prSet presAssocID="{EBD4B17C-ED79-44C7-90C5-F42F97BC67BD}" presName="descendantArrow" presStyleCnt="0"/>
      <dgm:spPr/>
    </dgm:pt>
    <dgm:pt modelId="{627FAEC6-28E2-47A8-A9E4-400506B78869}" type="pres">
      <dgm:prSet presAssocID="{10C399D1-447F-4CC6-A797-B4498CBE1BE7}" presName="childTextArrow" presStyleLbl="fgAccFollowNode1" presStyleIdx="2" presStyleCnt="5">
        <dgm:presLayoutVars>
          <dgm:bulletEnabled val="1"/>
        </dgm:presLayoutVars>
      </dgm:prSet>
      <dgm:spPr/>
      <dgm:t>
        <a:bodyPr/>
        <a:lstStyle/>
        <a:p>
          <a:endParaRPr lang="fr-FR"/>
        </a:p>
      </dgm:t>
    </dgm:pt>
    <dgm:pt modelId="{F0780876-B996-41A4-BE13-D5EA747BD075}" type="pres">
      <dgm:prSet presAssocID="{56FB3D39-DB42-413D-A851-874C0E77EDF4}" presName="childTextArrow" presStyleLbl="fgAccFollowNode1" presStyleIdx="3" presStyleCnt="5">
        <dgm:presLayoutVars>
          <dgm:bulletEnabled val="1"/>
        </dgm:presLayoutVars>
      </dgm:prSet>
      <dgm:spPr/>
      <dgm:t>
        <a:bodyPr/>
        <a:lstStyle/>
        <a:p>
          <a:endParaRPr lang="fr-FR"/>
        </a:p>
      </dgm:t>
    </dgm:pt>
    <dgm:pt modelId="{0A396AC2-0026-41FD-A096-513965D566AF}" type="pres">
      <dgm:prSet presAssocID="{4F7C3906-BD79-4836-81D4-B177ACD7598B}" presName="sp" presStyleCnt="0"/>
      <dgm:spPr/>
    </dgm:pt>
    <dgm:pt modelId="{905557AA-4E1C-4257-9B3D-96CFF8C0948A}" type="pres">
      <dgm:prSet presAssocID="{EA149470-8507-45ED-9F63-A76BA771704B}" presName="arrowAndChildren" presStyleCnt="0"/>
      <dgm:spPr/>
    </dgm:pt>
    <dgm:pt modelId="{46A50172-6680-4AEE-8313-7AD7751DC881}" type="pres">
      <dgm:prSet presAssocID="{EA149470-8507-45ED-9F63-A76BA771704B}" presName="parentTextArrow" presStyleLbl="node1" presStyleIdx="1" presStyleCnt="3"/>
      <dgm:spPr/>
      <dgm:t>
        <a:bodyPr/>
        <a:lstStyle/>
        <a:p>
          <a:endParaRPr lang="fr-FR"/>
        </a:p>
      </dgm:t>
    </dgm:pt>
    <dgm:pt modelId="{A09B65A4-A8DD-45A4-9736-3D37EC45AC1B}" type="pres">
      <dgm:prSet presAssocID="{EA149470-8507-45ED-9F63-A76BA771704B}" presName="arrow" presStyleLbl="node1" presStyleIdx="2" presStyleCnt="3"/>
      <dgm:spPr/>
      <dgm:t>
        <a:bodyPr/>
        <a:lstStyle/>
        <a:p>
          <a:endParaRPr lang="fr-FR"/>
        </a:p>
      </dgm:t>
    </dgm:pt>
    <dgm:pt modelId="{BBA663BD-A46F-49A7-ACE8-A87A38B56297}" type="pres">
      <dgm:prSet presAssocID="{EA149470-8507-45ED-9F63-A76BA771704B}" presName="descendantArrow" presStyleCnt="0"/>
      <dgm:spPr/>
    </dgm:pt>
    <dgm:pt modelId="{48DE5607-3989-4EBC-B695-2F18F1A6CE11}" type="pres">
      <dgm:prSet presAssocID="{C87CC647-2D3D-4E53-AF51-16F4CEF3D00F}" presName="childTextArrow" presStyleLbl="fgAccFollowNode1" presStyleIdx="4" presStyleCnt="5">
        <dgm:presLayoutVars>
          <dgm:bulletEnabled val="1"/>
        </dgm:presLayoutVars>
      </dgm:prSet>
      <dgm:spPr/>
      <dgm:t>
        <a:bodyPr/>
        <a:lstStyle/>
        <a:p>
          <a:endParaRPr lang="fr-FR"/>
        </a:p>
      </dgm:t>
    </dgm:pt>
  </dgm:ptLst>
  <dgm:cxnLst>
    <dgm:cxn modelId="{85CA365E-952B-474D-B720-9898C7274561}" srcId="{558211B4-0E70-4EF9-92ED-0E9444C374E0}" destId="{7F8DF54B-0ADD-4B3F-943F-9678260D7CEE}" srcOrd="0" destOrd="0" parTransId="{DC71D5EF-CF33-4C75-9C72-83E217840344}" sibTransId="{4C36D4B2-9229-4A25-BE11-8179766437B1}"/>
    <dgm:cxn modelId="{CAFE0D92-8053-4576-B7EF-021E04F9E033}" srcId="{EBD4B17C-ED79-44C7-90C5-F42F97BC67BD}" destId="{56FB3D39-DB42-413D-A851-874C0E77EDF4}" srcOrd="1" destOrd="0" parTransId="{0249A04A-B24B-442A-9F33-CA4417986671}" sibTransId="{4439BF09-39FF-4AFC-B690-F39A180A71D7}"/>
    <dgm:cxn modelId="{429EB0F9-8478-46DC-B061-2CBFBD31520E}" type="presOf" srcId="{EA149470-8507-45ED-9F63-A76BA771704B}" destId="{A09B65A4-A8DD-45A4-9736-3D37EC45AC1B}" srcOrd="1" destOrd="0" presId="urn:microsoft.com/office/officeart/2005/8/layout/process4"/>
    <dgm:cxn modelId="{42A02F6D-C25F-42D9-A23E-852FBE6208E9}" srcId="{C7A36EBD-F3BC-4CF4-804F-BE1D3F4E1EAF}" destId="{EA149470-8507-45ED-9F63-A76BA771704B}" srcOrd="0" destOrd="0" parTransId="{7C0E058E-6BB0-4E3D-8EC5-38E378AF9E7C}" sibTransId="{4F7C3906-BD79-4836-81D4-B177ACD7598B}"/>
    <dgm:cxn modelId="{2EF6DAAB-0F61-4ADB-AFE1-05A45D02C920}" type="presOf" srcId="{EA149470-8507-45ED-9F63-A76BA771704B}" destId="{46A50172-6680-4AEE-8313-7AD7751DC881}" srcOrd="0" destOrd="0" presId="urn:microsoft.com/office/officeart/2005/8/layout/process4"/>
    <dgm:cxn modelId="{5F5AD171-211E-4475-AE69-428782ECE009}" type="presOf" srcId="{10C399D1-447F-4CC6-A797-B4498CBE1BE7}" destId="{627FAEC6-28E2-47A8-A9E4-400506B78869}" srcOrd="0" destOrd="0" presId="urn:microsoft.com/office/officeart/2005/8/layout/process4"/>
    <dgm:cxn modelId="{9549AB3B-8BB0-4402-A78A-EB6556296C3B}" type="presOf" srcId="{FC2EA5D7-89A7-4BC3-AC04-4DEFAE718E87}" destId="{F4477E67-D3DC-455A-8E44-3EF6507EA69C}" srcOrd="0" destOrd="0" presId="urn:microsoft.com/office/officeart/2005/8/layout/process4"/>
    <dgm:cxn modelId="{DCEBFADC-95BB-4BEC-A897-EFE672EAE027}" type="presOf" srcId="{EBD4B17C-ED79-44C7-90C5-F42F97BC67BD}" destId="{6467B3E5-3E49-4D5A-940D-505C7F077EB0}" srcOrd="1" destOrd="0" presId="urn:microsoft.com/office/officeart/2005/8/layout/process4"/>
    <dgm:cxn modelId="{7A02F104-7C50-42AB-BCA4-81E47C401B7E}" type="presOf" srcId="{558211B4-0E70-4EF9-92ED-0E9444C374E0}" destId="{22CD9777-E639-4F9B-B27B-08EFD5A1303C}" srcOrd="1" destOrd="0" presId="urn:microsoft.com/office/officeart/2005/8/layout/process4"/>
    <dgm:cxn modelId="{D191C815-8673-4AAC-B842-F3EFDDFAE327}" srcId="{558211B4-0E70-4EF9-92ED-0E9444C374E0}" destId="{FC2EA5D7-89A7-4BC3-AC04-4DEFAE718E87}" srcOrd="1" destOrd="0" parTransId="{5C47B437-5B27-4408-AAD0-DA1D1B6ED0CF}" sibTransId="{A17EADD8-2C3A-459B-A21F-BB5D283FCBE0}"/>
    <dgm:cxn modelId="{FF545AFF-9481-4253-8533-C11D2BECEAD1}" type="presOf" srcId="{56FB3D39-DB42-413D-A851-874C0E77EDF4}" destId="{F0780876-B996-41A4-BE13-D5EA747BD075}" srcOrd="0" destOrd="0" presId="urn:microsoft.com/office/officeart/2005/8/layout/process4"/>
    <dgm:cxn modelId="{B4315C11-607A-4A49-9C6F-F34CB1D066DD}" type="presOf" srcId="{7F8DF54B-0ADD-4B3F-943F-9678260D7CEE}" destId="{EE6ED7E2-A1A9-4FF0-BBE0-2751C2949D4C}" srcOrd="0" destOrd="0" presId="urn:microsoft.com/office/officeart/2005/8/layout/process4"/>
    <dgm:cxn modelId="{56036E4E-6826-401B-8564-1073BDFD5ECB}" type="presOf" srcId="{558211B4-0E70-4EF9-92ED-0E9444C374E0}" destId="{778B9A36-5FD1-4881-B070-A0517EFF8B9C}" srcOrd="0" destOrd="0" presId="urn:microsoft.com/office/officeart/2005/8/layout/process4"/>
    <dgm:cxn modelId="{3D862365-AD5C-4A9A-96E5-1CE253BC2D9C}" srcId="{C7A36EBD-F3BC-4CF4-804F-BE1D3F4E1EAF}" destId="{558211B4-0E70-4EF9-92ED-0E9444C374E0}" srcOrd="2" destOrd="0" parTransId="{D6B53A11-51A6-41F1-8217-C5A9F08756AC}" sibTransId="{7E4EA185-035F-4821-92E0-C1612C5C0AC7}"/>
    <dgm:cxn modelId="{40D271C9-79DA-4729-AA6A-8696B9F1A97B}" type="presOf" srcId="{EBD4B17C-ED79-44C7-90C5-F42F97BC67BD}" destId="{A4C6DCE6-34BA-4D62-97B5-7DEE7467C956}" srcOrd="0" destOrd="0" presId="urn:microsoft.com/office/officeart/2005/8/layout/process4"/>
    <dgm:cxn modelId="{3D25A938-096C-4691-8257-057C6BB067AE}" type="presOf" srcId="{C7A36EBD-F3BC-4CF4-804F-BE1D3F4E1EAF}" destId="{20EA1F4B-D327-41BE-997D-A1F3796361D0}" srcOrd="0" destOrd="0" presId="urn:microsoft.com/office/officeart/2005/8/layout/process4"/>
    <dgm:cxn modelId="{2D2DFB5A-B2DD-4D34-8E40-CA6E496B3121}" srcId="{EBD4B17C-ED79-44C7-90C5-F42F97BC67BD}" destId="{10C399D1-447F-4CC6-A797-B4498CBE1BE7}" srcOrd="0" destOrd="0" parTransId="{475570D8-A37C-4314-A082-C6585D9A5748}" sibTransId="{BB2569C0-F745-45D4-B42B-C0CDC563EDE3}"/>
    <dgm:cxn modelId="{86E60773-4888-43F0-991B-A583EC1E45AE}" srcId="{C7A36EBD-F3BC-4CF4-804F-BE1D3F4E1EAF}" destId="{EBD4B17C-ED79-44C7-90C5-F42F97BC67BD}" srcOrd="1" destOrd="0" parTransId="{7520E317-84F4-4890-9720-6D12B606AB92}" sibTransId="{8844DB76-D2A1-4EBF-AF89-F20BEAAAFBD0}"/>
    <dgm:cxn modelId="{1289AC6E-4D16-4A99-9F37-F48785C85996}" srcId="{EA149470-8507-45ED-9F63-A76BA771704B}" destId="{C87CC647-2D3D-4E53-AF51-16F4CEF3D00F}" srcOrd="0" destOrd="0" parTransId="{E20ECEE8-714A-4788-9442-32C7985F80CF}" sibTransId="{0B0B5983-1703-4734-BA5A-958F686FF6A6}"/>
    <dgm:cxn modelId="{36A3A341-4952-48AC-8E48-AD5A55EC348E}" type="presOf" srcId="{C87CC647-2D3D-4E53-AF51-16F4CEF3D00F}" destId="{48DE5607-3989-4EBC-B695-2F18F1A6CE11}" srcOrd="0" destOrd="0" presId="urn:microsoft.com/office/officeart/2005/8/layout/process4"/>
    <dgm:cxn modelId="{133F880F-F36B-46CA-8DE9-834179ECDEA6}" type="presParOf" srcId="{20EA1F4B-D327-41BE-997D-A1F3796361D0}" destId="{42DC8E07-CB89-4D0D-9C14-D24A65C6682B}" srcOrd="0" destOrd="0" presId="urn:microsoft.com/office/officeart/2005/8/layout/process4"/>
    <dgm:cxn modelId="{A3A521F4-8725-4CCB-B4F6-50C8A8E8429B}" type="presParOf" srcId="{42DC8E07-CB89-4D0D-9C14-D24A65C6682B}" destId="{778B9A36-5FD1-4881-B070-A0517EFF8B9C}" srcOrd="0" destOrd="0" presId="urn:microsoft.com/office/officeart/2005/8/layout/process4"/>
    <dgm:cxn modelId="{7015C64D-1CE2-48B7-86D8-B603F009EEE1}" type="presParOf" srcId="{42DC8E07-CB89-4D0D-9C14-D24A65C6682B}" destId="{22CD9777-E639-4F9B-B27B-08EFD5A1303C}" srcOrd="1" destOrd="0" presId="urn:microsoft.com/office/officeart/2005/8/layout/process4"/>
    <dgm:cxn modelId="{4AD40DC9-0259-4DA0-A217-1C4AEECFF5FB}" type="presParOf" srcId="{42DC8E07-CB89-4D0D-9C14-D24A65C6682B}" destId="{7C06C465-3B72-4632-90B5-629AB484985B}" srcOrd="2" destOrd="0" presId="urn:microsoft.com/office/officeart/2005/8/layout/process4"/>
    <dgm:cxn modelId="{7781FA45-17CD-42B2-B0F8-7DF5FB4F21D1}" type="presParOf" srcId="{7C06C465-3B72-4632-90B5-629AB484985B}" destId="{EE6ED7E2-A1A9-4FF0-BBE0-2751C2949D4C}" srcOrd="0" destOrd="0" presId="urn:microsoft.com/office/officeart/2005/8/layout/process4"/>
    <dgm:cxn modelId="{DFABB1E6-91B6-43A7-8384-EBE8E3D5A9B8}" type="presParOf" srcId="{7C06C465-3B72-4632-90B5-629AB484985B}" destId="{F4477E67-D3DC-455A-8E44-3EF6507EA69C}" srcOrd="1" destOrd="0" presId="urn:microsoft.com/office/officeart/2005/8/layout/process4"/>
    <dgm:cxn modelId="{5EA1EBB4-BD89-4B48-97D2-0A9EB0C03D2F}" type="presParOf" srcId="{20EA1F4B-D327-41BE-997D-A1F3796361D0}" destId="{2E7AF0A9-EB91-4925-9AEC-4BAB45DFE49C}" srcOrd="1" destOrd="0" presId="urn:microsoft.com/office/officeart/2005/8/layout/process4"/>
    <dgm:cxn modelId="{7A8FE1F3-1FE9-4A33-BF19-AC3FC5364C05}" type="presParOf" srcId="{20EA1F4B-D327-41BE-997D-A1F3796361D0}" destId="{0C0A5539-1E35-4F36-A135-631B1979D1F5}" srcOrd="2" destOrd="0" presId="urn:microsoft.com/office/officeart/2005/8/layout/process4"/>
    <dgm:cxn modelId="{D1A6E3B3-3548-4F1D-AC1A-DC057E0B1F4C}" type="presParOf" srcId="{0C0A5539-1E35-4F36-A135-631B1979D1F5}" destId="{A4C6DCE6-34BA-4D62-97B5-7DEE7467C956}" srcOrd="0" destOrd="0" presId="urn:microsoft.com/office/officeart/2005/8/layout/process4"/>
    <dgm:cxn modelId="{3EAE7D96-97BD-4F5A-87AC-60F71AEE6C06}" type="presParOf" srcId="{0C0A5539-1E35-4F36-A135-631B1979D1F5}" destId="{6467B3E5-3E49-4D5A-940D-505C7F077EB0}" srcOrd="1" destOrd="0" presId="urn:microsoft.com/office/officeart/2005/8/layout/process4"/>
    <dgm:cxn modelId="{3A7F0E08-2260-4EF1-ABBD-E211581285ED}" type="presParOf" srcId="{0C0A5539-1E35-4F36-A135-631B1979D1F5}" destId="{C43A85E2-FB7E-4B44-84C9-232B91006D43}" srcOrd="2" destOrd="0" presId="urn:microsoft.com/office/officeart/2005/8/layout/process4"/>
    <dgm:cxn modelId="{52BE312D-B1FE-4E4B-B063-8D2BD1B1A11F}" type="presParOf" srcId="{C43A85E2-FB7E-4B44-84C9-232B91006D43}" destId="{627FAEC6-28E2-47A8-A9E4-400506B78869}" srcOrd="0" destOrd="0" presId="urn:microsoft.com/office/officeart/2005/8/layout/process4"/>
    <dgm:cxn modelId="{361AC838-7BF1-4A63-B7D4-A06C895D9F4B}" type="presParOf" srcId="{C43A85E2-FB7E-4B44-84C9-232B91006D43}" destId="{F0780876-B996-41A4-BE13-D5EA747BD075}" srcOrd="1" destOrd="0" presId="urn:microsoft.com/office/officeart/2005/8/layout/process4"/>
    <dgm:cxn modelId="{6A3FC460-FDBC-4D27-83EB-E3B90EB1D177}" type="presParOf" srcId="{20EA1F4B-D327-41BE-997D-A1F3796361D0}" destId="{0A396AC2-0026-41FD-A096-513965D566AF}" srcOrd="3" destOrd="0" presId="urn:microsoft.com/office/officeart/2005/8/layout/process4"/>
    <dgm:cxn modelId="{4F59699B-EB89-477C-AD00-6C7675C95FE9}" type="presParOf" srcId="{20EA1F4B-D327-41BE-997D-A1F3796361D0}" destId="{905557AA-4E1C-4257-9B3D-96CFF8C0948A}" srcOrd="4" destOrd="0" presId="urn:microsoft.com/office/officeart/2005/8/layout/process4"/>
    <dgm:cxn modelId="{3865CDE5-6A16-4817-8385-A9460C6FA8B1}" type="presParOf" srcId="{905557AA-4E1C-4257-9B3D-96CFF8C0948A}" destId="{46A50172-6680-4AEE-8313-7AD7751DC881}" srcOrd="0" destOrd="0" presId="urn:microsoft.com/office/officeart/2005/8/layout/process4"/>
    <dgm:cxn modelId="{08E34954-8F81-45D1-BAAD-7E3B5AD82981}" type="presParOf" srcId="{905557AA-4E1C-4257-9B3D-96CFF8C0948A}" destId="{A09B65A4-A8DD-45A4-9736-3D37EC45AC1B}" srcOrd="1" destOrd="0" presId="urn:microsoft.com/office/officeart/2005/8/layout/process4"/>
    <dgm:cxn modelId="{91DC9867-C093-45ED-B73A-5AF26C773549}" type="presParOf" srcId="{905557AA-4E1C-4257-9B3D-96CFF8C0948A}" destId="{BBA663BD-A46F-49A7-ACE8-A87A38B56297}" srcOrd="2" destOrd="0" presId="urn:microsoft.com/office/officeart/2005/8/layout/process4"/>
    <dgm:cxn modelId="{7F194061-AD32-4999-A4A1-28A9766289E8}" type="presParOf" srcId="{BBA663BD-A46F-49A7-ACE8-A87A38B56297}" destId="{48DE5607-3989-4EBC-B695-2F18F1A6CE1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34F71E-1964-43F1-9B49-C87C66F95B44}" type="doc">
      <dgm:prSet loTypeId="urn:microsoft.com/office/officeart/2005/8/layout/hProcess9" loCatId="process" qsTypeId="urn:microsoft.com/office/officeart/2005/8/quickstyle/simple1" qsCatId="simple" csTypeId="urn:microsoft.com/office/officeart/2005/8/colors/accent1_2" csCatId="accent1" phldr="1"/>
      <dgm:spPr/>
    </dgm:pt>
    <dgm:pt modelId="{9AD13D3C-5F3E-4F98-B107-EC38FB570513}">
      <dgm:prSet phldrT="[Texte]"/>
      <dgm:spPr/>
      <dgm:t>
        <a:bodyPr/>
        <a:lstStyle/>
        <a:p>
          <a:r>
            <a:rPr lang="fr-FR" dirty="0" smtClean="0"/>
            <a:t>C2 Enseignement par habiletés, compétences identifiées en ateliers. </a:t>
          </a:r>
        </a:p>
        <a:p>
          <a:r>
            <a:rPr lang="fr-FR" dirty="0" smtClean="0"/>
            <a:t>Régulation permanente.</a:t>
          </a:r>
        </a:p>
        <a:p>
          <a:r>
            <a:rPr lang="fr-FR" dirty="0" smtClean="0"/>
            <a:t>Travail cohérent en équipe</a:t>
          </a:r>
          <a:endParaRPr lang="fr-FR" dirty="0"/>
        </a:p>
      </dgm:t>
    </dgm:pt>
    <dgm:pt modelId="{3D7F5FDF-AD50-4DE8-B45B-A6B81A7C0D5B}" type="parTrans" cxnId="{F2043AF1-CCC3-49EC-AD4C-8C09A343B694}">
      <dgm:prSet/>
      <dgm:spPr/>
    </dgm:pt>
    <dgm:pt modelId="{42199B61-438B-4BC1-8107-7401B302A26E}" type="sibTrans" cxnId="{F2043AF1-CCC3-49EC-AD4C-8C09A343B694}">
      <dgm:prSet/>
      <dgm:spPr/>
    </dgm:pt>
    <dgm:pt modelId="{06BD02A2-C897-4981-9F99-20F35BA63291}">
      <dgm:prSet phldrT="[Texte]"/>
      <dgm:spPr/>
      <dgm:t>
        <a:bodyPr/>
        <a:lstStyle/>
        <a:p>
          <a:r>
            <a:rPr lang="fr-FR" dirty="0" smtClean="0"/>
            <a:t>C3: Repérer les troubles aménager l’enseignement.</a:t>
          </a:r>
          <a:endParaRPr lang="fr-FR" dirty="0"/>
        </a:p>
      </dgm:t>
    </dgm:pt>
    <dgm:pt modelId="{D1351F12-7286-400A-9FC3-C521FF99B7A7}" type="parTrans" cxnId="{BDBC6219-3960-4653-A233-1C40BBF3A94E}">
      <dgm:prSet/>
      <dgm:spPr/>
    </dgm:pt>
    <dgm:pt modelId="{9528968D-B72F-4610-9840-5EF3BDCB3737}" type="sibTrans" cxnId="{BDBC6219-3960-4653-A233-1C40BBF3A94E}">
      <dgm:prSet/>
      <dgm:spPr/>
    </dgm:pt>
    <dgm:pt modelId="{785220B6-182E-47FB-8DFD-D5A62A4259B8}">
      <dgm:prSet phldrT="[Texte]"/>
      <dgm:spPr/>
      <dgm:t>
        <a:bodyPr/>
        <a:lstStyle/>
        <a:p>
          <a:r>
            <a:rPr lang="fr-FR" dirty="0" smtClean="0"/>
            <a:t>Dépistage médical si nécessaire.</a:t>
          </a:r>
          <a:endParaRPr lang="fr-FR" dirty="0"/>
        </a:p>
      </dgm:t>
    </dgm:pt>
    <dgm:pt modelId="{821A7707-08DE-489F-B589-74DC5E8B0AF4}" type="parTrans" cxnId="{82ED2234-518D-4E2F-9FD3-30D036A8BA01}">
      <dgm:prSet/>
      <dgm:spPr/>
    </dgm:pt>
    <dgm:pt modelId="{87A2FDA4-4DC1-4066-9E8B-55867A9EB1F0}" type="sibTrans" cxnId="{82ED2234-518D-4E2F-9FD3-30D036A8BA01}">
      <dgm:prSet/>
      <dgm:spPr/>
    </dgm:pt>
    <dgm:pt modelId="{5ABAD31C-AACB-44E5-9686-DB715CE5165E}">
      <dgm:prSet phldrT="[Texte]"/>
      <dgm:spPr/>
      <dgm:t>
        <a:bodyPr/>
        <a:lstStyle/>
        <a:p>
          <a:endParaRPr lang="fr-FR" dirty="0"/>
        </a:p>
      </dgm:t>
    </dgm:pt>
    <dgm:pt modelId="{0093C430-15A3-4B75-A3B6-119950812C98}" type="parTrans" cxnId="{0D3B8A05-8A2E-49B0-AAAC-037E51FA5A14}">
      <dgm:prSet/>
      <dgm:spPr/>
    </dgm:pt>
    <dgm:pt modelId="{0A25E491-AA27-4B0B-A9D1-5DB06BB1D115}" type="sibTrans" cxnId="{0D3B8A05-8A2E-49B0-AAAC-037E51FA5A14}">
      <dgm:prSet/>
      <dgm:spPr/>
    </dgm:pt>
    <dgm:pt modelId="{6F2A6888-D9C7-4BF5-BEDB-7521C5639169}">
      <dgm:prSet phldrT="[Texte]"/>
      <dgm:spPr/>
      <dgm:t>
        <a:bodyPr/>
        <a:lstStyle/>
        <a:p>
          <a:r>
            <a:rPr lang="fr-FR" dirty="0" smtClean="0"/>
            <a:t>Accompagnement adapté. </a:t>
          </a:r>
          <a:endParaRPr lang="fr-FR" dirty="0"/>
        </a:p>
      </dgm:t>
    </dgm:pt>
    <dgm:pt modelId="{3508A110-688F-40DE-98B1-366A64973950}" type="parTrans" cxnId="{255842F8-3472-4446-B6B2-D19A5E219CD4}">
      <dgm:prSet/>
      <dgm:spPr/>
    </dgm:pt>
    <dgm:pt modelId="{BF4598DC-B171-4A49-86AA-8AAD332F2E1C}" type="sibTrans" cxnId="{255842F8-3472-4446-B6B2-D19A5E219CD4}">
      <dgm:prSet/>
      <dgm:spPr/>
    </dgm:pt>
    <dgm:pt modelId="{DC0E8391-8123-4EB2-B8C1-B5DC03B46DC3}" type="pres">
      <dgm:prSet presAssocID="{C034F71E-1964-43F1-9B49-C87C66F95B44}" presName="CompostProcess" presStyleCnt="0">
        <dgm:presLayoutVars>
          <dgm:dir/>
          <dgm:resizeHandles val="exact"/>
        </dgm:presLayoutVars>
      </dgm:prSet>
      <dgm:spPr/>
    </dgm:pt>
    <dgm:pt modelId="{6D695594-FCD9-4CBC-B835-D24AB909D1B5}" type="pres">
      <dgm:prSet presAssocID="{C034F71E-1964-43F1-9B49-C87C66F95B44}" presName="arrow" presStyleLbl="bgShp" presStyleIdx="0" presStyleCnt="1"/>
      <dgm:spPr/>
    </dgm:pt>
    <dgm:pt modelId="{40077F71-58E6-4E21-A93D-C362A0C43C46}" type="pres">
      <dgm:prSet presAssocID="{C034F71E-1964-43F1-9B49-C87C66F95B44}" presName="linearProcess" presStyleCnt="0"/>
      <dgm:spPr/>
    </dgm:pt>
    <dgm:pt modelId="{981FF538-D7B5-4486-8D5C-BA7F3D3BE0A9}" type="pres">
      <dgm:prSet presAssocID="{9AD13D3C-5F3E-4F98-B107-EC38FB570513}" presName="textNode" presStyleLbl="node1" presStyleIdx="0" presStyleCnt="2">
        <dgm:presLayoutVars>
          <dgm:bulletEnabled val="1"/>
        </dgm:presLayoutVars>
      </dgm:prSet>
      <dgm:spPr/>
      <dgm:t>
        <a:bodyPr/>
        <a:lstStyle/>
        <a:p>
          <a:endParaRPr lang="fr-FR"/>
        </a:p>
      </dgm:t>
    </dgm:pt>
    <dgm:pt modelId="{E6599216-9EE6-482C-A3DF-CF0F1D267CDD}" type="pres">
      <dgm:prSet presAssocID="{42199B61-438B-4BC1-8107-7401B302A26E}" presName="sibTrans" presStyleCnt="0"/>
      <dgm:spPr/>
    </dgm:pt>
    <dgm:pt modelId="{BD2C30F9-9649-42DB-BAD5-EA07755D7533}" type="pres">
      <dgm:prSet presAssocID="{06BD02A2-C897-4981-9F99-20F35BA63291}" presName="textNode" presStyleLbl="node1" presStyleIdx="1" presStyleCnt="2">
        <dgm:presLayoutVars>
          <dgm:bulletEnabled val="1"/>
        </dgm:presLayoutVars>
      </dgm:prSet>
      <dgm:spPr/>
      <dgm:t>
        <a:bodyPr/>
        <a:lstStyle/>
        <a:p>
          <a:endParaRPr lang="fr-FR"/>
        </a:p>
      </dgm:t>
    </dgm:pt>
  </dgm:ptLst>
  <dgm:cxnLst>
    <dgm:cxn modelId="{82ED2234-518D-4E2F-9FD3-30D036A8BA01}" srcId="{06BD02A2-C897-4981-9F99-20F35BA63291}" destId="{785220B6-182E-47FB-8DFD-D5A62A4259B8}" srcOrd="0" destOrd="0" parTransId="{821A7707-08DE-489F-B589-74DC5E8B0AF4}" sibTransId="{87A2FDA4-4DC1-4066-9E8B-55867A9EB1F0}"/>
    <dgm:cxn modelId="{A2BF03CC-D47C-49CF-B6C3-AB98946BD4DD}" type="presOf" srcId="{5ABAD31C-AACB-44E5-9686-DB715CE5165E}" destId="{BD2C30F9-9649-42DB-BAD5-EA07755D7533}" srcOrd="0" destOrd="3" presId="urn:microsoft.com/office/officeart/2005/8/layout/hProcess9"/>
    <dgm:cxn modelId="{255842F8-3472-4446-B6B2-D19A5E219CD4}" srcId="{06BD02A2-C897-4981-9F99-20F35BA63291}" destId="{6F2A6888-D9C7-4BF5-BEDB-7521C5639169}" srcOrd="1" destOrd="0" parTransId="{3508A110-688F-40DE-98B1-366A64973950}" sibTransId="{BF4598DC-B171-4A49-86AA-8AAD332F2E1C}"/>
    <dgm:cxn modelId="{EA3D6032-2EEB-4123-8468-A9F3CEB57D0D}" type="presOf" srcId="{785220B6-182E-47FB-8DFD-D5A62A4259B8}" destId="{BD2C30F9-9649-42DB-BAD5-EA07755D7533}" srcOrd="0" destOrd="1" presId="urn:microsoft.com/office/officeart/2005/8/layout/hProcess9"/>
    <dgm:cxn modelId="{BDBC6219-3960-4653-A233-1C40BBF3A94E}" srcId="{C034F71E-1964-43F1-9B49-C87C66F95B44}" destId="{06BD02A2-C897-4981-9F99-20F35BA63291}" srcOrd="1" destOrd="0" parTransId="{D1351F12-7286-400A-9FC3-C521FF99B7A7}" sibTransId="{9528968D-B72F-4610-9840-5EF3BDCB3737}"/>
    <dgm:cxn modelId="{6B99CFA2-6472-489F-AFB6-5F267C05A363}" type="presOf" srcId="{9AD13D3C-5F3E-4F98-B107-EC38FB570513}" destId="{981FF538-D7B5-4486-8D5C-BA7F3D3BE0A9}" srcOrd="0" destOrd="0" presId="urn:microsoft.com/office/officeart/2005/8/layout/hProcess9"/>
    <dgm:cxn modelId="{0D3B8A05-8A2E-49B0-AAAC-037E51FA5A14}" srcId="{06BD02A2-C897-4981-9F99-20F35BA63291}" destId="{5ABAD31C-AACB-44E5-9686-DB715CE5165E}" srcOrd="2" destOrd="0" parTransId="{0093C430-15A3-4B75-A3B6-119950812C98}" sibTransId="{0A25E491-AA27-4B0B-A9D1-5DB06BB1D115}"/>
    <dgm:cxn modelId="{60A97BC8-6227-4FDA-9FED-CC9FD06399DC}" type="presOf" srcId="{6F2A6888-D9C7-4BF5-BEDB-7521C5639169}" destId="{BD2C30F9-9649-42DB-BAD5-EA07755D7533}" srcOrd="0" destOrd="2" presId="urn:microsoft.com/office/officeart/2005/8/layout/hProcess9"/>
    <dgm:cxn modelId="{F2043AF1-CCC3-49EC-AD4C-8C09A343B694}" srcId="{C034F71E-1964-43F1-9B49-C87C66F95B44}" destId="{9AD13D3C-5F3E-4F98-B107-EC38FB570513}" srcOrd="0" destOrd="0" parTransId="{3D7F5FDF-AD50-4DE8-B45B-A6B81A7C0D5B}" sibTransId="{42199B61-438B-4BC1-8107-7401B302A26E}"/>
    <dgm:cxn modelId="{C505079B-7B46-4407-A7E1-FDBAA3E75301}" type="presOf" srcId="{06BD02A2-C897-4981-9F99-20F35BA63291}" destId="{BD2C30F9-9649-42DB-BAD5-EA07755D7533}" srcOrd="0" destOrd="0" presId="urn:microsoft.com/office/officeart/2005/8/layout/hProcess9"/>
    <dgm:cxn modelId="{CEF3DECF-750D-46BC-9DBD-306F4CE15E1D}" type="presOf" srcId="{C034F71E-1964-43F1-9B49-C87C66F95B44}" destId="{DC0E8391-8123-4EB2-B8C1-B5DC03B46DC3}" srcOrd="0" destOrd="0" presId="urn:microsoft.com/office/officeart/2005/8/layout/hProcess9"/>
    <dgm:cxn modelId="{F628F6F7-A782-4A98-AFCD-19730519B258}" type="presParOf" srcId="{DC0E8391-8123-4EB2-B8C1-B5DC03B46DC3}" destId="{6D695594-FCD9-4CBC-B835-D24AB909D1B5}" srcOrd="0" destOrd="0" presId="urn:microsoft.com/office/officeart/2005/8/layout/hProcess9"/>
    <dgm:cxn modelId="{C52B4CBE-1895-4C36-9D38-5011726956A0}" type="presParOf" srcId="{DC0E8391-8123-4EB2-B8C1-B5DC03B46DC3}" destId="{40077F71-58E6-4E21-A93D-C362A0C43C46}" srcOrd="1" destOrd="0" presId="urn:microsoft.com/office/officeart/2005/8/layout/hProcess9"/>
    <dgm:cxn modelId="{AFD32A51-32DC-4FAE-8856-07C5EA0ABFD3}" type="presParOf" srcId="{40077F71-58E6-4E21-A93D-C362A0C43C46}" destId="{981FF538-D7B5-4486-8D5C-BA7F3D3BE0A9}" srcOrd="0" destOrd="0" presId="urn:microsoft.com/office/officeart/2005/8/layout/hProcess9"/>
    <dgm:cxn modelId="{4F4D2F12-31BC-4D5F-A2F5-ED64110D4EC5}" type="presParOf" srcId="{40077F71-58E6-4E21-A93D-C362A0C43C46}" destId="{E6599216-9EE6-482C-A3DF-CF0F1D267CDD}" srcOrd="1" destOrd="0" presId="urn:microsoft.com/office/officeart/2005/8/layout/hProcess9"/>
    <dgm:cxn modelId="{04042935-3AE4-45BF-82D6-7F8A80156E63}" type="presParOf" srcId="{40077F71-58E6-4E21-A93D-C362A0C43C46}" destId="{BD2C30F9-9649-42DB-BAD5-EA07755D7533}" srcOrd="2"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B0D9855-9C20-44F1-BF2F-2FFDF54770B2}">
      <dsp:nvSpPr>
        <dsp:cNvPr id="0" name=""/>
        <dsp:cNvSpPr/>
      </dsp:nvSpPr>
      <dsp:spPr>
        <a:xfrm>
          <a:off x="40" y="554061"/>
          <a:ext cx="3845569" cy="1353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4264" tIns="191008" rIns="334264" bIns="191008" numCol="1" spcCol="1270" anchor="ctr" anchorCtr="0">
          <a:noAutofit/>
        </a:bodyPr>
        <a:lstStyle/>
        <a:p>
          <a:pPr lvl="0" algn="ctr" defTabSz="2089150">
            <a:lnSpc>
              <a:spcPct val="90000"/>
            </a:lnSpc>
            <a:spcBef>
              <a:spcPct val="0"/>
            </a:spcBef>
            <a:spcAft>
              <a:spcPct val="35000"/>
            </a:spcAft>
          </a:pPr>
          <a:r>
            <a:rPr lang="fr-FR" sz="4700" kern="1200" dirty="0" smtClean="0"/>
            <a:t>Fluide quand</a:t>
          </a:r>
          <a:endParaRPr lang="fr-FR" sz="4700" kern="1200" dirty="0"/>
        </a:p>
      </dsp:txBody>
      <dsp:txXfrm>
        <a:off x="40" y="554061"/>
        <a:ext cx="3845569" cy="1353600"/>
      </dsp:txXfrm>
    </dsp:sp>
    <dsp:sp modelId="{84FF1A79-FF52-43AC-A4EB-A7073248541B}">
      <dsp:nvSpPr>
        <dsp:cNvPr id="0" name=""/>
        <dsp:cNvSpPr/>
      </dsp:nvSpPr>
      <dsp:spPr>
        <a:xfrm>
          <a:off x="40" y="1907661"/>
          <a:ext cx="3845569" cy="206424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0698" tIns="250698" rIns="334264" bIns="376047" numCol="1" spcCol="1270" anchor="t" anchorCtr="0">
          <a:noAutofit/>
        </a:bodyPr>
        <a:lstStyle/>
        <a:p>
          <a:pPr marL="285750" lvl="1" indent="-285750" algn="l" defTabSz="2089150">
            <a:lnSpc>
              <a:spcPct val="90000"/>
            </a:lnSpc>
            <a:spcBef>
              <a:spcPct val="0"/>
            </a:spcBef>
            <a:spcAft>
              <a:spcPct val="15000"/>
            </a:spcAft>
            <a:buChar char="••"/>
          </a:pPr>
          <a:endParaRPr lang="fr-FR" sz="4700" kern="1200"/>
        </a:p>
        <a:p>
          <a:pPr marL="285750" lvl="1" indent="-285750" algn="l" defTabSz="2089150">
            <a:lnSpc>
              <a:spcPct val="90000"/>
            </a:lnSpc>
            <a:spcBef>
              <a:spcPct val="0"/>
            </a:spcBef>
            <a:spcAft>
              <a:spcPct val="15000"/>
            </a:spcAft>
            <a:buChar char="••"/>
          </a:pPr>
          <a:endParaRPr lang="fr-FR" sz="4700" kern="1200"/>
        </a:p>
      </dsp:txBody>
      <dsp:txXfrm>
        <a:off x="40" y="1907661"/>
        <a:ext cx="3845569" cy="2064240"/>
      </dsp:txXfrm>
    </dsp:sp>
    <dsp:sp modelId="{80CF759C-14F0-421E-ABD6-9346EBF1951B}">
      <dsp:nvSpPr>
        <dsp:cNvPr id="0" name=""/>
        <dsp:cNvSpPr/>
      </dsp:nvSpPr>
      <dsp:spPr>
        <a:xfrm>
          <a:off x="4383989" y="554061"/>
          <a:ext cx="3845569" cy="1353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4264" tIns="191008" rIns="334264" bIns="191008" numCol="1" spcCol="1270" anchor="ctr" anchorCtr="0">
          <a:noAutofit/>
        </a:bodyPr>
        <a:lstStyle/>
        <a:p>
          <a:pPr lvl="0" algn="ctr" defTabSz="2089150">
            <a:lnSpc>
              <a:spcPct val="90000"/>
            </a:lnSpc>
            <a:spcBef>
              <a:spcPct val="0"/>
            </a:spcBef>
            <a:spcAft>
              <a:spcPct val="35000"/>
            </a:spcAft>
          </a:pPr>
          <a:r>
            <a:rPr lang="fr-FR" sz="4700" kern="1200" dirty="0" smtClean="0"/>
            <a:t>Non fluide?</a:t>
          </a:r>
          <a:endParaRPr lang="fr-FR" sz="4700" kern="1200" dirty="0"/>
        </a:p>
      </dsp:txBody>
      <dsp:txXfrm>
        <a:off x="4383989" y="554061"/>
        <a:ext cx="3845569" cy="1353600"/>
      </dsp:txXfrm>
    </dsp:sp>
    <dsp:sp modelId="{3DBD5C99-97F9-4FEB-820C-4C6683F49764}">
      <dsp:nvSpPr>
        <dsp:cNvPr id="0" name=""/>
        <dsp:cNvSpPr/>
      </dsp:nvSpPr>
      <dsp:spPr>
        <a:xfrm>
          <a:off x="4383989" y="1907661"/>
          <a:ext cx="3845569" cy="206424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0698" tIns="250698" rIns="334264" bIns="376047" numCol="1" spcCol="1270" anchor="t" anchorCtr="0">
          <a:noAutofit/>
        </a:bodyPr>
        <a:lstStyle/>
        <a:p>
          <a:pPr marL="285750" lvl="1" indent="-285750" algn="l" defTabSz="2089150">
            <a:lnSpc>
              <a:spcPct val="90000"/>
            </a:lnSpc>
            <a:spcBef>
              <a:spcPct val="0"/>
            </a:spcBef>
            <a:spcAft>
              <a:spcPct val="15000"/>
            </a:spcAft>
            <a:buChar char="••"/>
          </a:pPr>
          <a:endParaRPr lang="fr-FR" sz="4700" kern="1200"/>
        </a:p>
        <a:p>
          <a:pPr marL="285750" lvl="1" indent="-285750" algn="l" defTabSz="2089150">
            <a:lnSpc>
              <a:spcPct val="90000"/>
            </a:lnSpc>
            <a:spcBef>
              <a:spcPct val="0"/>
            </a:spcBef>
            <a:spcAft>
              <a:spcPct val="15000"/>
            </a:spcAft>
            <a:buChar char="••"/>
          </a:pPr>
          <a:endParaRPr lang="fr-FR" sz="4700" kern="1200"/>
        </a:p>
      </dsp:txBody>
      <dsp:txXfrm>
        <a:off x="4383989" y="1907661"/>
        <a:ext cx="3845569" cy="206424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AEEB4BB-5CC4-4163-A97C-DA0918FF2D2C}">
      <dsp:nvSpPr>
        <dsp:cNvPr id="0" name=""/>
        <dsp:cNvSpPr/>
      </dsp:nvSpPr>
      <dsp:spPr>
        <a:xfrm>
          <a:off x="40" y="66467"/>
          <a:ext cx="3845569" cy="153822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264160" rIns="462280" bIns="264160" numCol="1" spcCol="1270" anchor="ctr" anchorCtr="0">
          <a:noAutofit/>
        </a:bodyPr>
        <a:lstStyle/>
        <a:p>
          <a:pPr lvl="0" algn="ctr" defTabSz="2889250">
            <a:lnSpc>
              <a:spcPct val="90000"/>
            </a:lnSpc>
            <a:spcBef>
              <a:spcPct val="0"/>
            </a:spcBef>
            <a:spcAft>
              <a:spcPct val="35000"/>
            </a:spcAft>
          </a:pPr>
          <a:r>
            <a:rPr lang="fr-FR" sz="6500" kern="1200" dirty="0" smtClean="0"/>
            <a:t>Texte 1	</a:t>
          </a:r>
          <a:endParaRPr lang="fr-FR" sz="6500" kern="1200" dirty="0"/>
        </a:p>
      </dsp:txBody>
      <dsp:txXfrm>
        <a:off x="40" y="66467"/>
        <a:ext cx="3845569" cy="1538227"/>
      </dsp:txXfrm>
    </dsp:sp>
    <dsp:sp modelId="{E6F0AF54-6F8A-4332-B580-9BFEFDB8AF52}">
      <dsp:nvSpPr>
        <dsp:cNvPr id="0" name=""/>
        <dsp:cNvSpPr/>
      </dsp:nvSpPr>
      <dsp:spPr>
        <a:xfrm>
          <a:off x="40" y="1604695"/>
          <a:ext cx="3845569"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6710" tIns="346710" rIns="462280" bIns="520065" numCol="1" spcCol="1270" anchor="t" anchorCtr="0">
          <a:noAutofit/>
        </a:bodyPr>
        <a:lstStyle/>
        <a:p>
          <a:pPr marL="285750" lvl="1" indent="-285750" algn="l" defTabSz="2889250">
            <a:lnSpc>
              <a:spcPct val="90000"/>
            </a:lnSpc>
            <a:spcBef>
              <a:spcPct val="0"/>
            </a:spcBef>
            <a:spcAft>
              <a:spcPct val="15000"/>
            </a:spcAft>
            <a:buChar char="••"/>
          </a:pPr>
          <a:endParaRPr lang="fr-FR" sz="6500" kern="1200"/>
        </a:p>
        <a:p>
          <a:pPr marL="285750" lvl="1" indent="-285750" algn="l" defTabSz="2889250">
            <a:lnSpc>
              <a:spcPct val="90000"/>
            </a:lnSpc>
            <a:spcBef>
              <a:spcPct val="0"/>
            </a:spcBef>
            <a:spcAft>
              <a:spcPct val="15000"/>
            </a:spcAft>
            <a:buChar char="••"/>
          </a:pPr>
          <a:endParaRPr lang="fr-FR" sz="6500" kern="1200"/>
        </a:p>
      </dsp:txBody>
      <dsp:txXfrm>
        <a:off x="40" y="1604695"/>
        <a:ext cx="3845569" cy="2854800"/>
      </dsp:txXfrm>
    </dsp:sp>
    <dsp:sp modelId="{5563FD44-1186-4867-8E9B-0A9B2C341CE7}">
      <dsp:nvSpPr>
        <dsp:cNvPr id="0" name=""/>
        <dsp:cNvSpPr/>
      </dsp:nvSpPr>
      <dsp:spPr>
        <a:xfrm>
          <a:off x="4383989" y="66467"/>
          <a:ext cx="3845569" cy="153822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264160" rIns="462280" bIns="264160" numCol="1" spcCol="1270" anchor="ctr" anchorCtr="0">
          <a:noAutofit/>
        </a:bodyPr>
        <a:lstStyle/>
        <a:p>
          <a:pPr lvl="0" algn="ctr" defTabSz="2889250">
            <a:lnSpc>
              <a:spcPct val="90000"/>
            </a:lnSpc>
            <a:spcBef>
              <a:spcPct val="0"/>
            </a:spcBef>
            <a:spcAft>
              <a:spcPct val="35000"/>
            </a:spcAft>
          </a:pPr>
          <a:r>
            <a:rPr lang="fr-FR" sz="6500" kern="1200" dirty="0" smtClean="0"/>
            <a:t>Texte 2</a:t>
          </a:r>
          <a:endParaRPr lang="fr-FR" sz="6500" kern="1200" dirty="0"/>
        </a:p>
      </dsp:txBody>
      <dsp:txXfrm>
        <a:off x="4383989" y="66467"/>
        <a:ext cx="3845569" cy="1538227"/>
      </dsp:txXfrm>
    </dsp:sp>
    <dsp:sp modelId="{350E5A86-7F7F-448D-84A6-0D4D5A03F698}">
      <dsp:nvSpPr>
        <dsp:cNvPr id="0" name=""/>
        <dsp:cNvSpPr/>
      </dsp:nvSpPr>
      <dsp:spPr>
        <a:xfrm>
          <a:off x="4383989" y="1604695"/>
          <a:ext cx="3845569"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6710" tIns="346710" rIns="462280" bIns="520065" numCol="1" spcCol="1270" anchor="t" anchorCtr="0">
          <a:noAutofit/>
        </a:bodyPr>
        <a:lstStyle/>
        <a:p>
          <a:pPr marL="285750" lvl="1" indent="-285750" algn="l" defTabSz="2889250">
            <a:lnSpc>
              <a:spcPct val="90000"/>
            </a:lnSpc>
            <a:spcBef>
              <a:spcPct val="0"/>
            </a:spcBef>
            <a:spcAft>
              <a:spcPct val="15000"/>
            </a:spcAft>
            <a:buChar char="••"/>
          </a:pPr>
          <a:endParaRPr lang="fr-FR" sz="6500" kern="1200"/>
        </a:p>
        <a:p>
          <a:pPr marL="285750" lvl="1" indent="-285750" algn="l" defTabSz="2889250">
            <a:lnSpc>
              <a:spcPct val="90000"/>
            </a:lnSpc>
            <a:spcBef>
              <a:spcPct val="0"/>
            </a:spcBef>
            <a:spcAft>
              <a:spcPct val="15000"/>
            </a:spcAft>
            <a:buChar char="••"/>
          </a:pPr>
          <a:endParaRPr lang="fr-FR" sz="6500" kern="1200"/>
        </a:p>
      </dsp:txBody>
      <dsp:txXfrm>
        <a:off x="4383989" y="1604695"/>
        <a:ext cx="3845569" cy="28548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2CD9777-E639-4F9B-B27B-08EFD5A1303C}">
      <dsp:nvSpPr>
        <dsp:cNvPr id="0" name=""/>
        <dsp:cNvSpPr/>
      </dsp:nvSpPr>
      <dsp:spPr>
        <a:xfrm>
          <a:off x="0" y="3406931"/>
          <a:ext cx="8229600" cy="11182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fr-FR" sz="2100" kern="1200" dirty="0" smtClean="0"/>
            <a:t>Opposition idéale</a:t>
          </a:r>
          <a:endParaRPr lang="fr-FR" sz="2100" kern="1200" dirty="0"/>
        </a:p>
      </dsp:txBody>
      <dsp:txXfrm>
        <a:off x="0" y="3406931"/>
        <a:ext cx="8229600" cy="603844"/>
      </dsp:txXfrm>
    </dsp:sp>
    <dsp:sp modelId="{EE6ED7E2-A1A9-4FF0-BBE0-2751C2949D4C}">
      <dsp:nvSpPr>
        <dsp:cNvPr id="0" name=""/>
        <dsp:cNvSpPr/>
      </dsp:nvSpPr>
      <dsp:spPr>
        <a:xfrm>
          <a:off x="0" y="3988412"/>
          <a:ext cx="4114799" cy="51438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fr-FR" sz="1600" kern="1200" dirty="0" smtClean="0"/>
            <a:t>Traitement élémentaire automatisé</a:t>
          </a:r>
          <a:endParaRPr lang="fr-FR" sz="1600" kern="1200" dirty="0"/>
        </a:p>
      </dsp:txBody>
      <dsp:txXfrm>
        <a:off x="0" y="3988412"/>
        <a:ext cx="4114799" cy="514386"/>
      </dsp:txXfrm>
    </dsp:sp>
    <dsp:sp modelId="{F4477E67-D3DC-455A-8E44-3EF6507EA69C}">
      <dsp:nvSpPr>
        <dsp:cNvPr id="0" name=""/>
        <dsp:cNvSpPr/>
      </dsp:nvSpPr>
      <dsp:spPr>
        <a:xfrm>
          <a:off x="4114800" y="3988412"/>
          <a:ext cx="4114799" cy="51438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fr-FR" sz="1600" kern="1200" dirty="0" smtClean="0"/>
            <a:t>Reconnaissance de mots déjà rencontrés.</a:t>
          </a:r>
          <a:endParaRPr lang="fr-FR" sz="1600" kern="1200" dirty="0"/>
        </a:p>
      </dsp:txBody>
      <dsp:txXfrm>
        <a:off x="4114800" y="3988412"/>
        <a:ext cx="4114799" cy="514386"/>
      </dsp:txXfrm>
    </dsp:sp>
    <dsp:sp modelId="{6467B3E5-3E49-4D5A-940D-505C7F077EB0}">
      <dsp:nvSpPr>
        <dsp:cNvPr id="0" name=""/>
        <dsp:cNvSpPr/>
      </dsp:nvSpPr>
      <dsp:spPr>
        <a:xfrm rot="10800000">
          <a:off x="0" y="1703865"/>
          <a:ext cx="8229600" cy="1719839"/>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fr-FR" sz="2100" kern="1200" dirty="0" smtClean="0"/>
            <a:t>Deux traitements possibles:</a:t>
          </a:r>
          <a:endParaRPr lang="fr-FR" sz="2100" kern="1200" dirty="0"/>
        </a:p>
      </dsp:txBody>
      <dsp:txXfrm>
        <a:off x="0" y="1703865"/>
        <a:ext cx="8229600" cy="603663"/>
      </dsp:txXfrm>
    </dsp:sp>
    <dsp:sp modelId="{627FAEC6-28E2-47A8-A9E4-400506B78869}">
      <dsp:nvSpPr>
        <dsp:cNvPr id="0" name=""/>
        <dsp:cNvSpPr/>
      </dsp:nvSpPr>
      <dsp:spPr>
        <a:xfrm>
          <a:off x="0" y="2307529"/>
          <a:ext cx="4114799" cy="5142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fr-FR" sz="1600" kern="1200" dirty="0" smtClean="0"/>
            <a:t>Analytique: Recherche association </a:t>
          </a:r>
          <a:r>
            <a:rPr lang="fr-FR" sz="1600" kern="1200" dirty="0" err="1" smtClean="0"/>
            <a:t>grapho</a:t>
          </a:r>
          <a:r>
            <a:rPr lang="fr-FR" sz="1600" kern="1200" dirty="0" smtClean="0"/>
            <a:t>-phonémique.</a:t>
          </a:r>
          <a:endParaRPr lang="fr-FR" sz="1600" kern="1200" dirty="0"/>
        </a:p>
      </dsp:txBody>
      <dsp:txXfrm>
        <a:off x="0" y="2307529"/>
        <a:ext cx="4114799" cy="514231"/>
      </dsp:txXfrm>
    </dsp:sp>
    <dsp:sp modelId="{F0780876-B996-41A4-BE13-D5EA747BD075}">
      <dsp:nvSpPr>
        <dsp:cNvPr id="0" name=""/>
        <dsp:cNvSpPr/>
      </dsp:nvSpPr>
      <dsp:spPr>
        <a:xfrm>
          <a:off x="4114800" y="2307529"/>
          <a:ext cx="4114799" cy="5142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fr-FR" sz="1600" kern="1200" dirty="0" smtClean="0"/>
            <a:t>Reconnaissance morphographique</a:t>
          </a:r>
          <a:endParaRPr lang="fr-FR" sz="1600" kern="1200" dirty="0"/>
        </a:p>
      </dsp:txBody>
      <dsp:txXfrm>
        <a:off x="4114800" y="2307529"/>
        <a:ext cx="4114799" cy="514231"/>
      </dsp:txXfrm>
    </dsp:sp>
    <dsp:sp modelId="{A09B65A4-A8DD-45A4-9736-3D37EC45AC1B}">
      <dsp:nvSpPr>
        <dsp:cNvPr id="0" name=""/>
        <dsp:cNvSpPr/>
      </dsp:nvSpPr>
      <dsp:spPr>
        <a:xfrm rot="10800000">
          <a:off x="0" y="799"/>
          <a:ext cx="8229600" cy="1719839"/>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fr-FR" sz="2100" kern="1200" dirty="0" smtClean="0"/>
            <a:t>Traitement hésitant</a:t>
          </a:r>
          <a:endParaRPr lang="fr-FR" sz="2100" kern="1200" dirty="0"/>
        </a:p>
      </dsp:txBody>
      <dsp:txXfrm>
        <a:off x="0" y="799"/>
        <a:ext cx="8229600" cy="603663"/>
      </dsp:txXfrm>
    </dsp:sp>
    <dsp:sp modelId="{48DE5607-3989-4EBC-B695-2F18F1A6CE11}">
      <dsp:nvSpPr>
        <dsp:cNvPr id="0" name=""/>
        <dsp:cNvSpPr/>
      </dsp:nvSpPr>
      <dsp:spPr>
        <a:xfrm>
          <a:off x="0" y="604463"/>
          <a:ext cx="8229600" cy="5142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fr-FR" sz="1600" kern="1200" dirty="0" smtClean="0"/>
            <a:t>Mobilise l’attention</a:t>
          </a:r>
          <a:endParaRPr lang="fr-FR" sz="1600" kern="1200" dirty="0"/>
        </a:p>
      </dsp:txBody>
      <dsp:txXfrm>
        <a:off x="0" y="604463"/>
        <a:ext cx="8229600" cy="51423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695594-FCD9-4CBC-B835-D24AB909D1B5}">
      <dsp:nvSpPr>
        <dsp:cNvPr id="0" name=""/>
        <dsp:cNvSpPr/>
      </dsp:nvSpPr>
      <dsp:spPr>
        <a:xfrm>
          <a:off x="617219" y="0"/>
          <a:ext cx="6995160" cy="4525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1FF538-D7B5-4486-8D5C-BA7F3D3BE0A9}">
      <dsp:nvSpPr>
        <dsp:cNvPr id="0" name=""/>
        <dsp:cNvSpPr/>
      </dsp:nvSpPr>
      <dsp:spPr>
        <a:xfrm>
          <a:off x="105381" y="1357788"/>
          <a:ext cx="3909060"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kern="1200" dirty="0" smtClean="0"/>
            <a:t>C2 Enseignement par habiletés, compétences identifiées en ateliers. </a:t>
          </a:r>
        </a:p>
        <a:p>
          <a:pPr lvl="0" algn="ctr" defTabSz="844550">
            <a:lnSpc>
              <a:spcPct val="90000"/>
            </a:lnSpc>
            <a:spcBef>
              <a:spcPct val="0"/>
            </a:spcBef>
            <a:spcAft>
              <a:spcPct val="35000"/>
            </a:spcAft>
          </a:pPr>
          <a:r>
            <a:rPr lang="fr-FR" sz="1900" kern="1200" dirty="0" smtClean="0"/>
            <a:t>Régulation permanente.</a:t>
          </a:r>
        </a:p>
        <a:p>
          <a:pPr lvl="0" algn="ctr" defTabSz="844550">
            <a:lnSpc>
              <a:spcPct val="90000"/>
            </a:lnSpc>
            <a:spcBef>
              <a:spcPct val="0"/>
            </a:spcBef>
            <a:spcAft>
              <a:spcPct val="35000"/>
            </a:spcAft>
          </a:pPr>
          <a:r>
            <a:rPr lang="fr-FR" sz="1900" kern="1200" dirty="0" smtClean="0"/>
            <a:t>Travail cohérent en équipe</a:t>
          </a:r>
          <a:endParaRPr lang="fr-FR" sz="1900" kern="1200" dirty="0"/>
        </a:p>
      </dsp:txBody>
      <dsp:txXfrm>
        <a:off x="105381" y="1357788"/>
        <a:ext cx="3909060" cy="1810385"/>
      </dsp:txXfrm>
    </dsp:sp>
    <dsp:sp modelId="{BD2C30F9-9649-42DB-BAD5-EA07755D7533}">
      <dsp:nvSpPr>
        <dsp:cNvPr id="0" name=""/>
        <dsp:cNvSpPr/>
      </dsp:nvSpPr>
      <dsp:spPr>
        <a:xfrm>
          <a:off x="4215158" y="1357788"/>
          <a:ext cx="3909060"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fr-FR" sz="1900" kern="1200" dirty="0" smtClean="0"/>
            <a:t>C3: Repérer les troubles aménager l’enseignement.</a:t>
          </a:r>
          <a:endParaRPr lang="fr-FR" sz="1900" kern="1200" dirty="0"/>
        </a:p>
        <a:p>
          <a:pPr marL="114300" lvl="1" indent="-114300" algn="l" defTabSz="666750">
            <a:lnSpc>
              <a:spcPct val="90000"/>
            </a:lnSpc>
            <a:spcBef>
              <a:spcPct val="0"/>
            </a:spcBef>
            <a:spcAft>
              <a:spcPct val="15000"/>
            </a:spcAft>
            <a:buChar char="••"/>
          </a:pPr>
          <a:r>
            <a:rPr lang="fr-FR" sz="1500" kern="1200" dirty="0" smtClean="0"/>
            <a:t>Dépistage médical si nécessaire.</a:t>
          </a:r>
          <a:endParaRPr lang="fr-FR" sz="1500" kern="1200" dirty="0"/>
        </a:p>
        <a:p>
          <a:pPr marL="114300" lvl="1" indent="-114300" algn="l" defTabSz="666750">
            <a:lnSpc>
              <a:spcPct val="90000"/>
            </a:lnSpc>
            <a:spcBef>
              <a:spcPct val="0"/>
            </a:spcBef>
            <a:spcAft>
              <a:spcPct val="15000"/>
            </a:spcAft>
            <a:buChar char="••"/>
          </a:pPr>
          <a:r>
            <a:rPr lang="fr-FR" sz="1500" kern="1200" dirty="0" smtClean="0"/>
            <a:t>Accompagnement adapté. </a:t>
          </a:r>
          <a:endParaRPr lang="fr-FR" sz="1500" kern="1200" dirty="0"/>
        </a:p>
        <a:p>
          <a:pPr marL="114300" lvl="1" indent="-114300" algn="l" defTabSz="666750">
            <a:lnSpc>
              <a:spcPct val="90000"/>
            </a:lnSpc>
            <a:spcBef>
              <a:spcPct val="0"/>
            </a:spcBef>
            <a:spcAft>
              <a:spcPct val="15000"/>
            </a:spcAft>
            <a:buChar char="••"/>
          </a:pPr>
          <a:endParaRPr lang="fr-FR" sz="1500" kern="1200" dirty="0"/>
        </a:p>
      </dsp:txBody>
      <dsp:txXfrm>
        <a:off x="4215158" y="1357788"/>
        <a:ext cx="3909060" cy="181038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C10ADF-56CB-4E55-982F-4DFA5B4251B1}" type="datetimeFigureOut">
              <a:rPr lang="fr-FR" smtClean="0"/>
              <a:pPr/>
              <a:t>14/12/2020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0B328A-99F7-4D6B-B3E3-553B22D90DB4}"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Voici</a:t>
            </a:r>
            <a:r>
              <a:rPr lang="fr-FR" baseline="0" dirty="0" smtClean="0"/>
              <a:t> une vidéo d’un atelier d’entrainement à la lecture fluide. Quand pouvez-vous dire qu’un élève à une lecture fluide? Quelles différences voyez-vous entre les diverses pratiques des élèves? </a:t>
            </a:r>
          </a:p>
          <a:p>
            <a:endParaRPr lang="fr-FR" dirty="0"/>
          </a:p>
        </p:txBody>
      </p:sp>
      <p:sp>
        <p:nvSpPr>
          <p:cNvPr id="4" name="Espace réservé du numéro de diapositive 3"/>
          <p:cNvSpPr>
            <a:spLocks noGrp="1"/>
          </p:cNvSpPr>
          <p:nvPr>
            <p:ph type="sldNum" sz="quarter" idx="10"/>
          </p:nvPr>
        </p:nvSpPr>
        <p:spPr/>
        <p:txBody>
          <a:bodyPr/>
          <a:lstStyle/>
          <a:p>
            <a:fld id="{900B328A-99F7-4D6B-B3E3-553B22D90DB4}" type="slidenum">
              <a:rPr lang="fr-FR" smtClean="0"/>
              <a:pPr/>
              <a:t>4</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À l’entrée en cycle III, les différences interindividuelles sont très importantes. Pour certains enfants,</a:t>
            </a:r>
          </a:p>
          <a:p>
            <a:r>
              <a:rPr lang="fr-FR" dirty="0" smtClean="0"/>
              <a:t>l’identification des mots est très efficace et porte sur un lexique très large. Le recours à la procédure</a:t>
            </a:r>
          </a:p>
          <a:p>
            <a:r>
              <a:rPr lang="fr-FR" dirty="0" smtClean="0"/>
              <a:t>analytique est rare. Ces enfants ont stocké dans leur mémoire un nombre conséquent d’images</a:t>
            </a:r>
          </a:p>
          <a:p>
            <a:r>
              <a:rPr lang="fr-FR" dirty="0" smtClean="0"/>
              <a:t>orthographiques et peuvent se servir de cette base de données pour traiter des mots nouveaux. Leur</a:t>
            </a:r>
          </a:p>
          <a:p>
            <a:r>
              <a:rPr lang="fr-FR" dirty="0" smtClean="0"/>
              <a:t>pratique de la lecture est courante. D’autres enfants, qui n’éprouvent pas pour autant de troubles</a:t>
            </a:r>
          </a:p>
          <a:p>
            <a:r>
              <a:rPr lang="fr-FR" dirty="0" smtClean="0"/>
              <a:t>pathologiques, ont du mal à reconnaître les mots et utilisent toujours des procédures analytiques. À</a:t>
            </a:r>
          </a:p>
          <a:p>
            <a:r>
              <a:rPr lang="fr-FR" dirty="0" smtClean="0"/>
              <a:t>l’entrée du cycle III, il faut mettre en place, pour ces derniers, des entraînements ou des activités leur</a:t>
            </a:r>
          </a:p>
          <a:p>
            <a:r>
              <a:rPr lang="fr-FR" dirty="0" smtClean="0"/>
              <a:t>permettant d’améliorer le traitement des mots. Cette nécessité passe par un  </a:t>
            </a:r>
            <a:r>
              <a:rPr lang="fr-FR" dirty="0" err="1" smtClean="0"/>
              <a:t>surapprentissage</a:t>
            </a:r>
            <a:r>
              <a:rPr lang="fr-FR" dirty="0" smtClean="0"/>
              <a:t>, afin</a:t>
            </a:r>
          </a:p>
          <a:p>
            <a:r>
              <a:rPr lang="fr-FR" dirty="0" smtClean="0"/>
              <a:t>qu’un certain nombre de mots puissent être identifiés sans coût  attentionnel ou avec un coût</a:t>
            </a:r>
          </a:p>
          <a:p>
            <a:r>
              <a:rPr lang="fr-FR" dirty="0" smtClean="0"/>
              <a:t>attentionnel réduit.</a:t>
            </a:r>
            <a:endParaRPr lang="fr-FR" dirty="0"/>
          </a:p>
        </p:txBody>
      </p:sp>
      <p:sp>
        <p:nvSpPr>
          <p:cNvPr id="4" name="Espace réservé du numéro de diapositive 3"/>
          <p:cNvSpPr>
            <a:spLocks noGrp="1"/>
          </p:cNvSpPr>
          <p:nvPr>
            <p:ph type="sldNum" sz="quarter" idx="10"/>
          </p:nvPr>
        </p:nvSpPr>
        <p:spPr/>
        <p:txBody>
          <a:bodyPr/>
          <a:lstStyle/>
          <a:p>
            <a:fld id="{900B328A-99F7-4D6B-B3E3-553B22D90DB4}" type="slidenum">
              <a:rPr lang="fr-FR" smtClean="0"/>
              <a:pPr/>
              <a:t>19</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Tous ces élèves repérés ne sont pas dyslexiques, le risque étant </a:t>
            </a:r>
          </a:p>
          <a:p>
            <a:r>
              <a:rPr lang="fr-FR" dirty="0" smtClean="0"/>
              <a:t>variable d’un groupe à l’autre. Seul un bilan complet pourra </a:t>
            </a:r>
          </a:p>
          <a:p>
            <a:r>
              <a:rPr lang="fr-FR" dirty="0" smtClean="0"/>
              <a:t>l’établir.</a:t>
            </a:r>
            <a:endParaRPr lang="fr-FR" dirty="0"/>
          </a:p>
        </p:txBody>
      </p:sp>
      <p:sp>
        <p:nvSpPr>
          <p:cNvPr id="4" name="Espace réservé du numéro de diapositive 3"/>
          <p:cNvSpPr>
            <a:spLocks noGrp="1"/>
          </p:cNvSpPr>
          <p:nvPr>
            <p:ph type="sldNum" sz="quarter" idx="10"/>
          </p:nvPr>
        </p:nvSpPr>
        <p:spPr/>
        <p:txBody>
          <a:bodyPr/>
          <a:lstStyle/>
          <a:p>
            <a:fld id="{900B328A-99F7-4D6B-B3E3-553B22D90DB4}" type="slidenum">
              <a:rPr lang="fr-FR" smtClean="0"/>
              <a:pPr/>
              <a:t>24</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00B328A-99F7-4D6B-B3E3-553B22D90DB4}" type="slidenum">
              <a:rPr lang="fr-FR" smtClean="0"/>
              <a:pPr/>
              <a:t>25</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Prenez</a:t>
            </a:r>
            <a:r>
              <a:rPr lang="fr-FR" baseline="0" dirty="0" smtClean="0"/>
              <a:t> connaissance de ces deux testes, comparez les et suite à votre analyse en argumentant vous direz lequel </a:t>
            </a:r>
            <a:r>
              <a:rPr lang="fr-FR" baseline="0" dirty="0" smtClean="0"/>
              <a:t>permettrait </a:t>
            </a:r>
            <a:r>
              <a:rPr lang="fr-FR" baseline="0" dirty="0" smtClean="0"/>
              <a:t>plus facilement une lecture fluide et pourquoi? Et quelles obstacles présenterait l’autre texte.</a:t>
            </a:r>
            <a:endParaRPr lang="fr-FR" dirty="0"/>
          </a:p>
        </p:txBody>
      </p:sp>
      <p:sp>
        <p:nvSpPr>
          <p:cNvPr id="4" name="Espace réservé du numéro de diapositive 3"/>
          <p:cNvSpPr>
            <a:spLocks noGrp="1"/>
          </p:cNvSpPr>
          <p:nvPr>
            <p:ph type="sldNum" sz="quarter" idx="10"/>
          </p:nvPr>
        </p:nvSpPr>
        <p:spPr/>
        <p:txBody>
          <a:bodyPr/>
          <a:lstStyle/>
          <a:p>
            <a:fld id="{900B328A-99F7-4D6B-B3E3-553B22D90DB4}" type="slidenum">
              <a:rPr lang="fr-FR" smtClean="0"/>
              <a:pPr/>
              <a:t>6</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Au regard des difficultés que pourraient éprouver vos élèves si nous fixions comme ambition</a:t>
            </a:r>
            <a:r>
              <a:rPr lang="fr-FR" baseline="0" dirty="0" smtClean="0"/>
              <a:t> la lecture fluide du texte présentant le plus obstacles quels seraient les objectifs à viser en terme d’apprentissage? IL est entendu que nous avons comme objectif intermédiaire la lecture fluide du texte présentant le moins d’obstacles. </a:t>
            </a:r>
            <a:endParaRPr lang="fr-FR" dirty="0"/>
          </a:p>
        </p:txBody>
      </p:sp>
      <p:sp>
        <p:nvSpPr>
          <p:cNvPr id="4" name="Espace réservé du numéro de diapositive 3"/>
          <p:cNvSpPr>
            <a:spLocks noGrp="1"/>
          </p:cNvSpPr>
          <p:nvPr>
            <p:ph type="sldNum" sz="quarter" idx="10"/>
          </p:nvPr>
        </p:nvSpPr>
        <p:spPr/>
        <p:txBody>
          <a:bodyPr/>
          <a:lstStyle/>
          <a:p>
            <a:fld id="{900B328A-99F7-4D6B-B3E3-553B22D90DB4}" type="slidenum">
              <a:rPr lang="fr-FR" smtClean="0"/>
              <a:pPr/>
              <a:t>7</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Dégagez</a:t>
            </a:r>
            <a:r>
              <a:rPr lang="fr-FR" baseline="0" dirty="0" smtClean="0"/>
              <a:t> de ce textes des habileté en nécessaires à la lecture fluence.</a:t>
            </a:r>
            <a:endParaRPr lang="fr-FR" dirty="0"/>
          </a:p>
        </p:txBody>
      </p:sp>
      <p:sp>
        <p:nvSpPr>
          <p:cNvPr id="4" name="Espace réservé du numéro de diapositive 3"/>
          <p:cNvSpPr>
            <a:spLocks noGrp="1"/>
          </p:cNvSpPr>
          <p:nvPr>
            <p:ph type="sldNum" sz="quarter" idx="10"/>
          </p:nvPr>
        </p:nvSpPr>
        <p:spPr/>
        <p:txBody>
          <a:bodyPr/>
          <a:lstStyle/>
          <a:p>
            <a:fld id="{900B328A-99F7-4D6B-B3E3-553B22D90DB4}" type="slidenum">
              <a:rPr lang="fr-FR" smtClean="0"/>
              <a:pPr/>
              <a:t>8</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 Exemple du guide mais nous pouvons ne choisir un autre plus pertinent. Possibilité d’utiliser un mot de l’échelle </a:t>
            </a:r>
          </a:p>
          <a:p>
            <a:r>
              <a:rPr lang="fr-FR" sz="1200" kern="1200" dirty="0" smtClean="0">
                <a:solidFill>
                  <a:schemeClr val="tx1"/>
                </a:solidFill>
                <a:latin typeface="+mn-lt"/>
                <a:ea typeface="+mn-ea"/>
                <a:cs typeface="+mn-cs"/>
              </a:rPr>
              <a:t>« Chimpanzé » se lit à partir de six graphèmes associés dans trois syllabes qui correspondent aux six phonèmes et aux trois syllabes du mot parlé. »</a:t>
            </a:r>
          </a:p>
          <a:p>
            <a:r>
              <a:rPr lang="fr-FR" sz="1200" kern="1200" dirty="0" smtClean="0">
                <a:solidFill>
                  <a:schemeClr val="tx1"/>
                </a:solidFill>
                <a:latin typeface="+mn-lt"/>
                <a:ea typeface="+mn-ea"/>
                <a:cs typeface="+mn-cs"/>
              </a:rPr>
              <a:t> </a:t>
            </a:r>
          </a:p>
          <a:p>
            <a:r>
              <a:rPr lang="fr-FR" sz="1200" kern="1200" dirty="0" smtClean="0">
                <a:solidFill>
                  <a:schemeClr val="tx1"/>
                </a:solidFill>
                <a:latin typeface="+mn-lt"/>
                <a:ea typeface="+mn-ea"/>
                <a:cs typeface="+mn-cs"/>
              </a:rPr>
              <a:t>La correspondance reste cohérente en terme de correspondance entre la chaine écrite te la chaine orale. </a:t>
            </a:r>
          </a:p>
          <a:p>
            <a:endParaRPr lang="fr-FR" dirty="0"/>
          </a:p>
        </p:txBody>
      </p:sp>
      <p:sp>
        <p:nvSpPr>
          <p:cNvPr id="4" name="Espace réservé du numéro de diapositive 3"/>
          <p:cNvSpPr>
            <a:spLocks noGrp="1"/>
          </p:cNvSpPr>
          <p:nvPr>
            <p:ph type="sldNum" sz="quarter" idx="10"/>
          </p:nvPr>
        </p:nvSpPr>
        <p:spPr/>
        <p:txBody>
          <a:bodyPr/>
          <a:lstStyle/>
          <a:p>
            <a:fld id="{900B328A-99F7-4D6B-B3E3-553B22D90DB4}" type="slidenum">
              <a:rPr lang="fr-FR" smtClean="0"/>
              <a:pPr/>
              <a:t>10</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Ici il y a une incohérence</a:t>
            </a:r>
            <a:r>
              <a:rPr lang="fr-FR" baseline="0" dirty="0" smtClean="0"/>
              <a:t> entre la chaîne écrite et la chaîne orale. Si l’élève n’a pas appris à repérer que dans la langue française cette incohérence est fréquente il ne lui reste que l’entrée par le ressentis de la chaine écrite qu’il tente de retranscrire et de rendre cohérente avec la chaine orale. </a:t>
            </a:r>
          </a:p>
          <a:p>
            <a:endParaRPr lang="fr-FR" baseline="0" dirty="0" smtClean="0"/>
          </a:p>
          <a:p>
            <a:r>
              <a:rPr lang="fr-FR" baseline="0" dirty="0" smtClean="0"/>
              <a:t>Cela s’anticipe dès les essais d’écriture en maternelle qui </a:t>
            </a:r>
            <a:r>
              <a:rPr lang="fr-FR" baseline="0" dirty="0" smtClean="0"/>
              <a:t>permettent </a:t>
            </a:r>
            <a:r>
              <a:rPr lang="fr-FR" baseline="0" dirty="0" smtClean="0"/>
              <a:t>à l’élève de passer du ressenti à la norme de la langue. </a:t>
            </a:r>
            <a:endParaRPr lang="fr-FR" dirty="0"/>
          </a:p>
        </p:txBody>
      </p:sp>
      <p:sp>
        <p:nvSpPr>
          <p:cNvPr id="4" name="Espace réservé du numéro de diapositive 3"/>
          <p:cNvSpPr>
            <a:spLocks noGrp="1"/>
          </p:cNvSpPr>
          <p:nvPr>
            <p:ph type="sldNum" sz="quarter" idx="10"/>
          </p:nvPr>
        </p:nvSpPr>
        <p:spPr/>
        <p:txBody>
          <a:bodyPr/>
          <a:lstStyle/>
          <a:p>
            <a:fld id="{900B328A-99F7-4D6B-B3E3-553B22D90DB4}" type="slidenum">
              <a:rPr lang="fr-FR" smtClean="0"/>
              <a:pPr/>
              <a:t>11</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00B328A-99F7-4D6B-B3E3-553B22D90DB4}" type="slidenum">
              <a:rPr lang="fr-FR" smtClean="0"/>
              <a:pPr/>
              <a:t>13</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 les groupes de mots:</a:t>
            </a:r>
          </a:p>
          <a:p>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Exemple : « Il était une fois / une petite fille de village, / la plus jolie / qu’on eût su voir ; / </a:t>
            </a:r>
          </a:p>
          <a:p>
            <a:r>
              <a:rPr lang="fr-FR" sz="1200" kern="1200" dirty="0" smtClean="0">
                <a:solidFill>
                  <a:schemeClr val="tx1"/>
                </a:solidFill>
                <a:latin typeface="+mn-lt"/>
                <a:ea typeface="+mn-ea"/>
                <a:cs typeface="+mn-cs"/>
              </a:rPr>
              <a:t>sa mère / en était folle, / et sa mère-grand / plus folle encore. » (Charles Perrault, </a:t>
            </a:r>
          </a:p>
          <a:p>
            <a:r>
              <a:rPr lang="fr-FR" sz="1200" kern="1200" dirty="0" smtClean="0">
                <a:solidFill>
                  <a:schemeClr val="tx1"/>
                </a:solidFill>
                <a:latin typeface="+mn-lt"/>
                <a:ea typeface="+mn-ea"/>
                <a:cs typeface="+mn-cs"/>
              </a:rPr>
              <a:t>Le Petit Chaperon rouge).</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900B328A-99F7-4D6B-B3E3-553B22D90DB4}" type="slidenum">
              <a:rPr lang="fr-FR" smtClean="0"/>
              <a:pPr/>
              <a:t>15</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buNone/>
            </a:pPr>
            <a:r>
              <a:rPr lang="fr-FR" sz="1200" dirty="0" smtClean="0"/>
              <a:t>Le </a:t>
            </a:r>
            <a:r>
              <a:rPr lang="fr-FR" sz="1200" b="1" u="sng" dirty="0" smtClean="0"/>
              <a:t>traitement des mots</a:t>
            </a:r>
            <a:r>
              <a:rPr lang="fr-FR" sz="1200" dirty="0" smtClean="0"/>
              <a:t> est parfois trop </a:t>
            </a:r>
            <a:r>
              <a:rPr lang="fr-FR" sz="1200" b="1" dirty="0" smtClean="0"/>
              <a:t>hésitant</a:t>
            </a:r>
            <a:r>
              <a:rPr lang="fr-FR" sz="1200" dirty="0" smtClean="0"/>
              <a:t>. Une partie non négligeable de l</a:t>
            </a:r>
            <a:r>
              <a:rPr lang="fr-FR" sz="1200" b="1" u="sng" dirty="0" smtClean="0"/>
              <a:t>’attention </a:t>
            </a:r>
            <a:r>
              <a:rPr lang="fr-FR" sz="1200" dirty="0" smtClean="0"/>
              <a:t>disponible doit donc lui être consacrée.</a:t>
            </a:r>
          </a:p>
          <a:p>
            <a:pPr algn="just">
              <a:buNone/>
            </a:pPr>
            <a:r>
              <a:rPr lang="fr-FR" sz="1200" b="1" u="sng" dirty="0" smtClean="0"/>
              <a:t>Le traitement </a:t>
            </a:r>
            <a:r>
              <a:rPr lang="fr-FR" sz="1200" dirty="0" smtClean="0"/>
              <a:t>des mots peut se faire de manière </a:t>
            </a:r>
            <a:r>
              <a:rPr lang="fr-FR" sz="1200" b="1" u="sng" dirty="0" smtClean="0"/>
              <a:t>analytique</a:t>
            </a:r>
            <a:r>
              <a:rPr lang="fr-FR" sz="1200" dirty="0" smtClean="0"/>
              <a:t>, en les </a:t>
            </a:r>
            <a:r>
              <a:rPr lang="fr-FR" sz="1200" b="1" u="sng" dirty="0" smtClean="0"/>
              <a:t>décomposant et en associant </a:t>
            </a:r>
            <a:r>
              <a:rPr lang="fr-FR" sz="1200" dirty="0" smtClean="0"/>
              <a:t>à chaque lettre ou à chaque groupe de lettres des configurations sonores, pour accéder à une</a:t>
            </a:r>
          </a:p>
          <a:p>
            <a:pPr algn="just">
              <a:buNone/>
            </a:pPr>
            <a:r>
              <a:rPr lang="fr-FR" sz="1200" dirty="0" smtClean="0"/>
              <a:t>configuration phonologique. </a:t>
            </a:r>
          </a:p>
          <a:p>
            <a:pPr algn="just">
              <a:buNone/>
            </a:pPr>
            <a:endParaRPr lang="fr-FR" sz="1200" dirty="0" smtClean="0"/>
          </a:p>
          <a:p>
            <a:pPr algn="just">
              <a:buNone/>
            </a:pPr>
            <a:r>
              <a:rPr lang="fr-FR" sz="1200" dirty="0" smtClean="0"/>
              <a:t>Cette procédure est élémentaire. Elle est largement mise en place au cycle II. Certains adultes utilisent encore cette procédure pour reconnaître des mots compliqués, rares ou émanant de langues étrangères. Une autre procédure </a:t>
            </a:r>
            <a:r>
              <a:rPr lang="fr-FR" sz="1200" b="1" u="sng" dirty="0" smtClean="0"/>
              <a:t>de reconnaissance </a:t>
            </a:r>
            <a:r>
              <a:rPr lang="fr-FR" sz="1200" dirty="0" smtClean="0"/>
              <a:t>des mots, </a:t>
            </a:r>
            <a:r>
              <a:rPr lang="fr-FR" sz="1200" b="1" u="sng" dirty="0" smtClean="0"/>
              <a:t>plus rapide</a:t>
            </a:r>
            <a:r>
              <a:rPr lang="fr-FR" sz="1200" dirty="0" smtClean="0"/>
              <a:t>, suppose qu’on les ait </a:t>
            </a:r>
            <a:r>
              <a:rPr lang="fr-FR" sz="1200" b="1" u="sng" dirty="0" smtClean="0"/>
              <a:t>déjà rencontrés</a:t>
            </a:r>
            <a:r>
              <a:rPr lang="fr-FR" sz="1200" dirty="0" smtClean="0"/>
              <a:t>.</a:t>
            </a:r>
          </a:p>
          <a:p>
            <a:pPr algn="just">
              <a:buNone/>
            </a:pPr>
            <a:r>
              <a:rPr lang="fr-FR" sz="1200" dirty="0" smtClean="0"/>
              <a:t>Une telle </a:t>
            </a:r>
            <a:r>
              <a:rPr lang="fr-FR" sz="1200" b="1" dirty="0" smtClean="0"/>
              <a:t>opposition de procédures est « idéale »</a:t>
            </a:r>
            <a:r>
              <a:rPr lang="fr-FR" sz="1200" dirty="0" smtClean="0"/>
              <a:t>. Dans la réalité, il existe une diversité de procédures, allant du traitement rapide d’un éventail de mots (par exemple, les articles, les pronoms, les mots très fréquents) à un traitement plus « élémentaire » dans le cas de mots complexes</a:t>
            </a:r>
          </a:p>
          <a:p>
            <a:endParaRPr lang="fr-FR" dirty="0"/>
          </a:p>
        </p:txBody>
      </p:sp>
      <p:sp>
        <p:nvSpPr>
          <p:cNvPr id="4" name="Espace réservé du numéro de diapositive 3"/>
          <p:cNvSpPr>
            <a:spLocks noGrp="1"/>
          </p:cNvSpPr>
          <p:nvPr>
            <p:ph type="sldNum" sz="quarter" idx="10"/>
          </p:nvPr>
        </p:nvSpPr>
        <p:spPr/>
        <p:txBody>
          <a:bodyPr/>
          <a:lstStyle/>
          <a:p>
            <a:fld id="{900B328A-99F7-4D6B-B3E3-553B22D90DB4}" type="slidenum">
              <a:rPr lang="fr-FR" smtClean="0"/>
              <a:pPr/>
              <a:t>18</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92E136B3-851C-407B-ACBF-3CD9BC5BF290}" type="datetimeFigureOut">
              <a:rPr lang="fr-FR" smtClean="0"/>
              <a:pPr/>
              <a:t>14/12/2020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80A14AA-2F9D-4EE7-9055-F53CEE2CDE55}"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2E136B3-851C-407B-ACBF-3CD9BC5BF290}" type="datetimeFigureOut">
              <a:rPr lang="fr-FR" smtClean="0"/>
              <a:pPr/>
              <a:t>14/12/2020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80A14AA-2F9D-4EE7-9055-F53CEE2CDE5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2E136B3-851C-407B-ACBF-3CD9BC5BF290}" type="datetimeFigureOut">
              <a:rPr lang="fr-FR" smtClean="0"/>
              <a:pPr/>
              <a:t>14/12/2020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80A14AA-2F9D-4EE7-9055-F53CEE2CDE55}"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2E136B3-851C-407B-ACBF-3CD9BC5BF290}" type="datetimeFigureOut">
              <a:rPr lang="fr-FR" smtClean="0"/>
              <a:pPr/>
              <a:t>14/12/2020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80A14AA-2F9D-4EE7-9055-F53CEE2CDE55}"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92E136B3-851C-407B-ACBF-3CD9BC5BF290}" type="datetimeFigureOut">
              <a:rPr lang="fr-FR" smtClean="0"/>
              <a:pPr/>
              <a:t>14/12/2020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80A14AA-2F9D-4EE7-9055-F53CEE2CDE55}"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2E136B3-851C-407B-ACBF-3CD9BC5BF290}" type="datetimeFigureOut">
              <a:rPr lang="fr-FR" smtClean="0"/>
              <a:pPr/>
              <a:t>14/12/2020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80A14AA-2F9D-4EE7-9055-F53CEE2CDE5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2E136B3-851C-407B-ACBF-3CD9BC5BF290}" type="datetimeFigureOut">
              <a:rPr lang="fr-FR" smtClean="0"/>
              <a:pPr/>
              <a:t>14/12/2020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80A14AA-2F9D-4EE7-9055-F53CEE2CDE5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92E136B3-851C-407B-ACBF-3CD9BC5BF290}" type="datetimeFigureOut">
              <a:rPr lang="fr-FR" smtClean="0"/>
              <a:pPr/>
              <a:t>14/12/2020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80A14AA-2F9D-4EE7-9055-F53CEE2CDE5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2E136B3-851C-407B-ACBF-3CD9BC5BF290}" type="datetimeFigureOut">
              <a:rPr lang="fr-FR" smtClean="0"/>
              <a:pPr/>
              <a:t>14/12/2020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80A14AA-2F9D-4EE7-9055-F53CEE2CDE5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2E136B3-851C-407B-ACBF-3CD9BC5BF290}" type="datetimeFigureOut">
              <a:rPr lang="fr-FR" smtClean="0"/>
              <a:pPr/>
              <a:t>14/12/2020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80A14AA-2F9D-4EE7-9055-F53CEE2CDE5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2E136B3-851C-407B-ACBF-3CD9BC5BF290}" type="datetimeFigureOut">
              <a:rPr lang="fr-FR" smtClean="0"/>
              <a:pPr/>
              <a:t>14/12/2020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80A14AA-2F9D-4EE7-9055-F53CEE2CDE5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E136B3-851C-407B-ACBF-3CD9BC5BF290}" type="datetimeFigureOut">
              <a:rPr lang="fr-FR" smtClean="0"/>
              <a:pPr/>
              <a:t>14/12/2020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0A14AA-2F9D-4EE7-9055-F53CEE2CDE5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file:///C:\Users\henriette\Desktop\angele\ACTIVITE%20FAEP\FORMATIONS%202020%202021\Classes%20d&#233;doubl&#233;es\3-1-la-lecture-fluide-au-ce1.mp4"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FORMATIONS%202020%202021/Dossier%20reperdys/correction_dictee.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file:///C:\Users\henriette\Desktop\angele\ACTIVITE%20FAEP\FORMATIONS%202020%202021\Classes%20d&#233;doubl&#233;es\fluence-de-lecture.mp4"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Lecture fluence</a:t>
            </a:r>
            <a:endParaRPr lang="fr-FR" dirty="0"/>
          </a:p>
        </p:txBody>
      </p:sp>
      <p:sp>
        <p:nvSpPr>
          <p:cNvPr id="3" name="Sous-titre 2"/>
          <p:cNvSpPr>
            <a:spLocks noGrp="1"/>
          </p:cNvSpPr>
          <p:nvPr>
            <p:ph type="subTitle" idx="1"/>
          </p:nvPr>
        </p:nvSpPr>
        <p:spPr/>
        <p:txBody>
          <a:bodyPr/>
          <a:lstStyle/>
          <a:p>
            <a:r>
              <a:rPr lang="fr-FR" dirty="0" smtClean="0"/>
              <a:t>Mardi 15 décembre</a:t>
            </a:r>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85000" lnSpcReduction="10000"/>
          </a:bodyPr>
          <a:lstStyle/>
          <a:p>
            <a:pPr>
              <a:buNone/>
            </a:pPr>
            <a:r>
              <a:rPr lang="fr-FR" dirty="0" smtClean="0"/>
              <a:t>La lecture est entre autre la mise en voix de la correspondance graphème phonèmes.</a:t>
            </a:r>
          </a:p>
          <a:p>
            <a:pPr>
              <a:buNone/>
            </a:pPr>
            <a:r>
              <a:rPr lang="fr-FR" dirty="0" smtClean="0"/>
              <a:t>26 lettres de l’alphabet qui servent à composer les 36 phonèmes dont nous disposons.</a:t>
            </a:r>
          </a:p>
          <a:p>
            <a:pPr>
              <a:buNone/>
            </a:pPr>
            <a:r>
              <a:rPr lang="fr-FR" dirty="0" smtClean="0"/>
              <a:t>Parfois il y a 24 graphèmes possibles pour un phonème.</a:t>
            </a:r>
          </a:p>
          <a:p>
            <a:r>
              <a:rPr lang="fr-FR" dirty="0" smtClean="0"/>
              <a:t>Prenons l’exemple du mot Chimpanzé,  </a:t>
            </a:r>
          </a:p>
          <a:p>
            <a:pPr lvl="1"/>
            <a:r>
              <a:rPr lang="fr-FR" dirty="0" smtClean="0"/>
              <a:t>De combien de lettres ?</a:t>
            </a:r>
          </a:p>
          <a:p>
            <a:pPr lvl="1"/>
            <a:r>
              <a:rPr lang="fr-FR" dirty="0" smtClean="0"/>
              <a:t>Combien de phonèmes sont envisageables ou possibles dans ce mot ?</a:t>
            </a:r>
          </a:p>
          <a:p>
            <a:pPr lvl="1"/>
            <a:r>
              <a:rPr lang="fr-FR" dirty="0" smtClean="0"/>
              <a:t>De combien de phonèmes se compose-t-il ?</a:t>
            </a:r>
          </a:p>
          <a:p>
            <a:pPr lvl="1"/>
            <a:r>
              <a:rPr lang="fr-FR" dirty="0" smtClean="0"/>
              <a:t>De combien de syllabes se composent ce mot ?</a:t>
            </a:r>
          </a:p>
          <a:p>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Autre exemple</a:t>
            </a:r>
            <a:endParaRPr lang="fr-FR" dirty="0"/>
          </a:p>
        </p:txBody>
      </p:sp>
      <p:sp>
        <p:nvSpPr>
          <p:cNvPr id="3" name="Espace réservé du contenu 2"/>
          <p:cNvSpPr>
            <a:spLocks noGrp="1"/>
          </p:cNvSpPr>
          <p:nvPr>
            <p:ph idx="1"/>
          </p:nvPr>
        </p:nvSpPr>
        <p:spPr/>
        <p:txBody>
          <a:bodyPr/>
          <a:lstStyle/>
          <a:p>
            <a:r>
              <a:rPr lang="fr-FR" dirty="0" smtClean="0"/>
              <a:t>Pancarte</a:t>
            </a:r>
          </a:p>
          <a:p>
            <a:pPr lvl="1"/>
            <a:r>
              <a:rPr lang="fr-FR" dirty="0" smtClean="0"/>
              <a:t>De combien de lettres ?</a:t>
            </a:r>
          </a:p>
          <a:p>
            <a:pPr lvl="1"/>
            <a:r>
              <a:rPr lang="fr-FR" dirty="0" smtClean="0"/>
              <a:t>Combien de phonèmes sont envisageables ou possibles dans ce mot ?</a:t>
            </a:r>
          </a:p>
          <a:p>
            <a:pPr lvl="1"/>
            <a:r>
              <a:rPr lang="fr-FR" dirty="0" smtClean="0"/>
              <a:t>De combien de phonèmes se compose-t-il ?</a:t>
            </a:r>
          </a:p>
          <a:p>
            <a:pPr lvl="1"/>
            <a:r>
              <a:rPr lang="fr-FR" dirty="0" smtClean="0"/>
              <a:t>De combien de syllabes se composent ce mot ?</a:t>
            </a:r>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Atelier 2: dégager les habiletés en lecture fluence</a:t>
            </a:r>
            <a:endParaRPr lang="fr-FR" dirty="0"/>
          </a:p>
        </p:txBody>
      </p:sp>
      <p:sp>
        <p:nvSpPr>
          <p:cNvPr id="3" name="Espace réservé du contenu 2"/>
          <p:cNvSpPr>
            <a:spLocks noGrp="1"/>
          </p:cNvSpPr>
          <p:nvPr>
            <p:ph idx="1"/>
          </p:nvPr>
        </p:nvSpPr>
        <p:spPr/>
        <p:txBody>
          <a:bodyPr/>
          <a:lstStyle/>
          <a:p>
            <a:r>
              <a:rPr lang="fr-FR" b="1" dirty="0" smtClean="0"/>
              <a:t>Nous allons lire la page 8 du guide de lecture écriture du CP, vous allez au fur et à mesure noter les idées auxquelles vous adhérez et celles que vous contestez. Nous débattrons par la suite sur ces positionnements en argumentant. L’objectif étant de trouver un consensus sur ce que c’est que « lire » et les habiletés nécessaires à la lecture.</a:t>
            </a:r>
            <a:endParaRPr lang="fr-FR" dirty="0" smtClean="0"/>
          </a:p>
          <a:p>
            <a:pPr>
              <a:buNone/>
            </a:pPr>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4 habiletés</a:t>
            </a:r>
            <a:endParaRPr lang="fr-FR" dirty="0"/>
          </a:p>
        </p:txBody>
      </p:sp>
      <p:pic>
        <p:nvPicPr>
          <p:cNvPr id="4" name="Picture 2"/>
          <p:cNvPicPr>
            <a:picLocks noGrp="1" noChangeAspect="1" noChangeArrowheads="1"/>
          </p:cNvPicPr>
          <p:nvPr>
            <p:ph idx="1"/>
          </p:nvPr>
        </p:nvPicPr>
        <p:blipFill>
          <a:blip r:embed="rId3" cstate="print"/>
          <a:srcRect l="7959" t="632" r="7958" b="726"/>
          <a:stretch>
            <a:fillRect/>
          </a:stretch>
        </p:blipFill>
        <p:spPr bwMode="auto">
          <a:xfrm>
            <a:off x="1141031" y="1600200"/>
            <a:ext cx="6861938" cy="452596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r>
              <a:rPr lang="fr-FR" dirty="0" smtClean="0"/>
              <a:t>Quelle (s) Habileté (s) vous pose(nt) question?</a:t>
            </a:r>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a:t>
            </a:r>
            <a:endParaRPr lang="fr-FR" dirty="0"/>
          </a:p>
        </p:txBody>
      </p:sp>
      <p:sp>
        <p:nvSpPr>
          <p:cNvPr id="3" name="Espace réservé du contenu 2"/>
          <p:cNvSpPr>
            <a:spLocks noGrp="1"/>
          </p:cNvSpPr>
          <p:nvPr>
            <p:ph idx="1"/>
          </p:nvPr>
        </p:nvSpPr>
        <p:spPr/>
        <p:txBody>
          <a:bodyPr>
            <a:normAutofit lnSpcReduction="10000"/>
          </a:bodyPr>
          <a:lstStyle/>
          <a:p>
            <a:pPr>
              <a:buNone/>
            </a:pPr>
            <a:r>
              <a:rPr lang="fr-FR" sz="4400" b="1" dirty="0" smtClean="0"/>
              <a:t>« Il était une fois  une petite fille de village, la plus jolie qu’on eût su voir ; sa mère en était folle, et sa mère-grand plus folle encore. » </a:t>
            </a:r>
          </a:p>
          <a:p>
            <a:pPr>
              <a:buNone/>
            </a:pPr>
            <a:endParaRPr lang="fr-FR" dirty="0" smtClean="0"/>
          </a:p>
          <a:p>
            <a:pPr>
              <a:buNone/>
            </a:pPr>
            <a:r>
              <a:rPr lang="fr-FR" dirty="0" smtClean="0"/>
              <a:t>(Charles Perrault, Le Petit Chaperon rouge).</a:t>
            </a:r>
          </a:p>
          <a:p>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Apprendre à repérer les groupes de mots</a:t>
            </a:r>
            <a:endParaRPr lang="fr-FR" dirty="0"/>
          </a:p>
        </p:txBody>
      </p:sp>
      <p:pic>
        <p:nvPicPr>
          <p:cNvPr id="4" name="3-1-la-lecture-fluide-au-ce1.mp4">
            <a:hlinkClick r:id="" action="ppaction://media"/>
          </p:cNvPr>
          <p:cNvPicPr>
            <a:picLocks noGrp="1" noRot="1" noChangeAspect="1"/>
          </p:cNvPicPr>
          <p:nvPr>
            <p:ph idx="1"/>
            <a:videoFile r:link="rId1"/>
          </p:nvPr>
        </p:nvPicPr>
        <p:blipFill>
          <a:blip r:embed="rId3" cstate="print"/>
          <a:stretch>
            <a:fillRect/>
          </a:stretch>
        </p:blipFill>
        <p:spPr>
          <a:xfrm>
            <a:off x="1547664" y="1646802"/>
            <a:ext cx="6768752" cy="507656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Fin cycle 2 et cycle 3</a:t>
            </a:r>
            <a:endParaRPr lang="fr-FR" dirty="0"/>
          </a:p>
        </p:txBody>
      </p:sp>
      <p:sp>
        <p:nvSpPr>
          <p:cNvPr id="3" name="Espace réservé du contenu 2"/>
          <p:cNvSpPr>
            <a:spLocks noGrp="1"/>
          </p:cNvSpPr>
          <p:nvPr>
            <p:ph idx="1"/>
          </p:nvPr>
        </p:nvSpPr>
        <p:spPr/>
        <p:txBody>
          <a:bodyPr/>
          <a:lstStyle/>
          <a:p>
            <a:r>
              <a:rPr lang="fr-FR" dirty="0" smtClean="0"/>
              <a:t>Quelles sont les difficultés que rencontrent vos élèves en fin cycle 2 et cycle 3 qui rend la lecture hésitante? </a:t>
            </a:r>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Qu’en dit FAYOL</a:t>
            </a:r>
            <a:endParaRPr lang="fr-FR" dirty="0"/>
          </a:p>
        </p:txBody>
      </p:sp>
      <p:graphicFrame>
        <p:nvGraphicFramePr>
          <p:cNvPr id="4" name="Espace réservé du contenu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20000"/>
          </a:bodyPr>
          <a:lstStyle/>
          <a:p>
            <a:pPr>
              <a:buNone/>
            </a:pPr>
            <a:r>
              <a:rPr lang="fr-FR" dirty="0" smtClean="0"/>
              <a:t>D’autres enfants, qui n’éprouvent pas pour autant de troubles pathologiques, ont du mal à reconnaître les mots et utilisent toujours des procédures analytiques. À l’entrée du cycle III, il faut mettre en place, pour ces derniers, des entraînements ou des activités leur</a:t>
            </a:r>
          </a:p>
          <a:p>
            <a:pPr>
              <a:buNone/>
            </a:pPr>
            <a:r>
              <a:rPr lang="fr-FR" dirty="0" smtClean="0"/>
              <a:t>permettant d’améliorer le traitement des mots. Cette nécessité passe par un  </a:t>
            </a:r>
            <a:r>
              <a:rPr lang="fr-FR" dirty="0" err="1" smtClean="0"/>
              <a:t>surapprentissage</a:t>
            </a:r>
            <a:r>
              <a:rPr lang="fr-FR" dirty="0" smtClean="0"/>
              <a:t>, afin qu’un certain nombre de mots puissent être identifiés sans coût  attentionnel ou avec un coût attentionnel réduit.</a:t>
            </a: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Objectifs</a:t>
            </a:r>
            <a:endParaRPr lang="fr-FR" dirty="0"/>
          </a:p>
        </p:txBody>
      </p:sp>
      <p:sp>
        <p:nvSpPr>
          <p:cNvPr id="3" name="Espace réservé du contenu 2"/>
          <p:cNvSpPr>
            <a:spLocks noGrp="1"/>
          </p:cNvSpPr>
          <p:nvPr>
            <p:ph idx="1"/>
          </p:nvPr>
        </p:nvSpPr>
        <p:spPr/>
        <p:txBody>
          <a:bodyPr>
            <a:normAutofit lnSpcReduction="10000"/>
          </a:bodyPr>
          <a:lstStyle/>
          <a:p>
            <a:endParaRPr lang="fr-FR" dirty="0" smtClean="0"/>
          </a:p>
          <a:p>
            <a:r>
              <a:rPr lang="fr-FR" dirty="0" smtClean="0"/>
              <a:t>Global: Sécuriser le parcours du lecteur autonome. </a:t>
            </a:r>
          </a:p>
          <a:p>
            <a:r>
              <a:rPr lang="fr-FR" dirty="0" smtClean="0"/>
              <a:t>Indicateurs:</a:t>
            </a:r>
          </a:p>
          <a:p>
            <a:pPr lvl="1"/>
            <a:r>
              <a:rPr lang="fr-FR" dirty="0" smtClean="0"/>
              <a:t>Faire augmenter les scores lecture fluence début 6</a:t>
            </a:r>
            <a:r>
              <a:rPr lang="fr-FR" baseline="30000" dirty="0" smtClean="0"/>
              <a:t>ème</a:t>
            </a:r>
            <a:r>
              <a:rPr lang="fr-FR" dirty="0" smtClean="0"/>
              <a:t> pour tous les élèves du réseau. </a:t>
            </a:r>
          </a:p>
          <a:p>
            <a:pPr lvl="1"/>
            <a:r>
              <a:rPr lang="fr-FR" dirty="0" smtClean="0"/>
              <a:t>Faire augmenter les évaluations diagnostiques début CP et CE1 sur les item en lien avec la lecture fluence.</a:t>
            </a:r>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fontScale="85000" lnSpcReduction="20000"/>
          </a:bodyPr>
          <a:lstStyle/>
          <a:p>
            <a:r>
              <a:rPr lang="fr-FR" dirty="0" smtClean="0"/>
              <a:t>La fluidité de la lecture en contexte indique une automatisation du décodage qui libère des ressources cognitives pour la compréhension.</a:t>
            </a:r>
          </a:p>
          <a:p>
            <a:r>
              <a:rPr lang="fr-FR" dirty="0" smtClean="0"/>
              <a:t>Les chercheurs nous apprennent que la fluidité de lecture orale, ou fluence, est un </a:t>
            </a:r>
            <a:r>
              <a:rPr lang="fr-FR" dirty="0" err="1" smtClean="0"/>
              <a:t>prédicteur</a:t>
            </a:r>
            <a:r>
              <a:rPr lang="fr-FR" dirty="0" smtClean="0"/>
              <a:t> direct de la bonne compréhension en lecture (les élèves qui obtiennent les résultats les plus faibles sur le plan de la fluidité ont également les résultats les plus faibles en compréhension). Elle se développe par un entraînement à la lecture à haute voix, à partir de mots isolés, au moment des premiers apprentissages puis de textes préparés.</a:t>
            </a:r>
          </a:p>
          <a:p>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Identifier et isoler le trouble </a:t>
            </a:r>
            <a:endParaRPr lang="fr-FR" dirty="0"/>
          </a:p>
        </p:txBody>
      </p:sp>
      <p:sp>
        <p:nvSpPr>
          <p:cNvPr id="3" name="Espace réservé du contenu 2"/>
          <p:cNvSpPr>
            <a:spLocks noGrp="1"/>
          </p:cNvSpPr>
          <p:nvPr>
            <p:ph idx="1"/>
          </p:nvPr>
        </p:nvSpPr>
        <p:spPr/>
        <p:txBody>
          <a:bodyPr/>
          <a:lstStyle/>
          <a:p>
            <a:r>
              <a:rPr lang="fr-FR" dirty="0" smtClean="0"/>
              <a:t>Comment?</a:t>
            </a:r>
          </a:p>
          <a:p>
            <a:pPr lvl="2"/>
            <a:r>
              <a:rPr lang="fr-FR" dirty="0" smtClean="0"/>
              <a:t>Test </a:t>
            </a:r>
            <a:r>
              <a:rPr lang="fr-FR" dirty="0" err="1" smtClean="0"/>
              <a:t>reperdys</a:t>
            </a:r>
            <a:endParaRPr lang="fr-FR" dirty="0" smtClean="0"/>
          </a:p>
          <a:p>
            <a:r>
              <a:rPr lang="fr-FR" dirty="0" smtClean="0"/>
              <a:t>A quel moment?</a:t>
            </a:r>
          </a:p>
          <a:p>
            <a:pPr lvl="2"/>
            <a:r>
              <a:rPr lang="fr-FR" dirty="0" smtClean="0"/>
              <a:t>Début CM1 ou CM2</a:t>
            </a:r>
          </a:p>
          <a:p>
            <a:pPr>
              <a:buNone/>
            </a:pPr>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Test </a:t>
            </a:r>
            <a:r>
              <a:rPr lang="fr-FR" dirty="0" err="1" smtClean="0"/>
              <a:t>reperdys</a:t>
            </a:r>
            <a:endParaRPr lang="fr-FR" dirty="0"/>
          </a:p>
        </p:txBody>
      </p:sp>
      <p:sp>
        <p:nvSpPr>
          <p:cNvPr id="3" name="Espace réservé du contenu 2"/>
          <p:cNvSpPr>
            <a:spLocks noGrp="1"/>
          </p:cNvSpPr>
          <p:nvPr>
            <p:ph idx="1"/>
          </p:nvPr>
        </p:nvSpPr>
        <p:spPr/>
        <p:txBody>
          <a:bodyPr/>
          <a:lstStyle/>
          <a:p>
            <a:r>
              <a:rPr lang="fr-FR" dirty="0" smtClean="0"/>
              <a:t>Lecture de mots isolés</a:t>
            </a:r>
          </a:p>
          <a:p>
            <a:r>
              <a:rPr lang="fr-FR" dirty="0" smtClean="0"/>
              <a:t>Test de dictée</a:t>
            </a:r>
          </a:p>
          <a:p>
            <a:r>
              <a:rPr lang="fr-FR" dirty="0" smtClean="0"/>
              <a:t>Test de copie</a:t>
            </a:r>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Types d’erreurs en dictée</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smtClean="0"/>
              <a:t> Les erreurs internes :mots qui, lus à haute voix, ne correspondent pas à ce qui était attendu</a:t>
            </a:r>
          </a:p>
          <a:p>
            <a:pPr lvl="1"/>
            <a:r>
              <a:rPr lang="fr-FR" dirty="0" smtClean="0"/>
              <a:t> (exemples : croupe/groupe, signal/</a:t>
            </a:r>
            <a:r>
              <a:rPr lang="fr-FR" dirty="0" err="1" smtClean="0"/>
              <a:t>sigal</a:t>
            </a:r>
            <a:r>
              <a:rPr lang="fr-FR" dirty="0" smtClean="0"/>
              <a:t>, </a:t>
            </a:r>
            <a:r>
              <a:rPr lang="fr-FR" dirty="0" err="1" smtClean="0"/>
              <a:t>crouse</a:t>
            </a:r>
            <a:r>
              <a:rPr lang="fr-FR" dirty="0" smtClean="0"/>
              <a:t>/course) ou mot illisible. Ne pas tenir compte des accords grammaticaux.</a:t>
            </a:r>
          </a:p>
          <a:p>
            <a:pPr lvl="1">
              <a:buNone/>
            </a:pPr>
            <a:endParaRPr lang="fr-FR" dirty="0" smtClean="0"/>
          </a:p>
          <a:p>
            <a:pPr>
              <a:buNone/>
            </a:pPr>
            <a:r>
              <a:rPr lang="fr-FR" dirty="0" smtClean="0"/>
              <a:t>• Les erreurs </a:t>
            </a:r>
            <a:r>
              <a:rPr lang="fr-FR" dirty="0" err="1" smtClean="0"/>
              <a:t>sémiographiques</a:t>
            </a:r>
            <a:r>
              <a:rPr lang="fr-FR" dirty="0" smtClean="0"/>
              <a:t> ou de représentation(codage </a:t>
            </a:r>
          </a:p>
          <a:p>
            <a:pPr>
              <a:buNone/>
            </a:pPr>
            <a:r>
              <a:rPr lang="fr-FR" dirty="0" smtClean="0"/>
              <a:t>du sens) : homophonie, agglutination, sur-segmentation (par </a:t>
            </a:r>
          </a:p>
          <a:p>
            <a:pPr lvl="1"/>
            <a:r>
              <a:rPr lang="fr-FR" dirty="0" smtClean="0"/>
              <a:t>exemple : son/sont, </a:t>
            </a:r>
            <a:r>
              <a:rPr lang="fr-FR" dirty="0" err="1" smtClean="0"/>
              <a:t>napas</a:t>
            </a:r>
            <a:r>
              <a:rPr lang="fr-FR" dirty="0" smtClean="0"/>
              <a:t>/n’a pas, fait licite/félicite).</a:t>
            </a:r>
          </a:p>
          <a:p>
            <a:pPr>
              <a:buNone/>
            </a:pPr>
            <a:endParaRPr lang="fr-FR" dirty="0" smtClean="0"/>
          </a:p>
          <a:p>
            <a:pPr>
              <a:buNone/>
            </a:pPr>
            <a:r>
              <a:rPr lang="fr-FR" dirty="0" smtClean="0"/>
              <a:t>• Les mots écrits phonétiquement(mots qui, lus à haute voix, correspondent à ce qui était attendu), </a:t>
            </a:r>
          </a:p>
          <a:p>
            <a:pPr>
              <a:buNone/>
            </a:pPr>
            <a:r>
              <a:rPr lang="fr-FR" dirty="0" smtClean="0"/>
              <a:t>	par exemple : signal/</a:t>
            </a:r>
            <a:r>
              <a:rPr lang="fr-FR" dirty="0" err="1" smtClean="0"/>
              <a:t>cinial</a:t>
            </a:r>
            <a:r>
              <a:rPr lang="fr-FR" dirty="0" smtClean="0"/>
              <a:t>).</a:t>
            </a:r>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 profils d’élèves en difficulté.</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caractéristiques distinctes :</a:t>
            </a:r>
          </a:p>
          <a:p>
            <a:pPr>
              <a:buNone/>
            </a:pPr>
            <a:r>
              <a:rPr lang="fr-FR" dirty="0" smtClean="0"/>
              <a:t>	• 1er profil (groupe Repérés 1) :trouble de la lecture de mots isolés et de l’écriture.</a:t>
            </a:r>
          </a:p>
          <a:p>
            <a:pPr>
              <a:buNone/>
            </a:pPr>
            <a:r>
              <a:rPr lang="fr-FR" dirty="0" smtClean="0"/>
              <a:t>	• 2e profil, (groupe Repérés 2) :trouble de l’écriture de mots isolés mais résultats moyens en lecture.</a:t>
            </a:r>
          </a:p>
          <a:p>
            <a:pPr>
              <a:buNone/>
            </a:pPr>
            <a:r>
              <a:rPr lang="fr-FR" dirty="0" smtClean="0"/>
              <a:t>	• 3e profil, (groupe Repérés 3) : trouble de la lecture de mots isolés mais résultats moyens en écriture. </a:t>
            </a:r>
            <a:endParaRPr lang="fr-F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Quels traitements pourriez vous faire de ces repérages?</a:t>
            </a:r>
            <a:endParaRPr lang="fr-FR" dirty="0"/>
          </a:p>
        </p:txBody>
      </p:sp>
      <p:sp>
        <p:nvSpPr>
          <p:cNvPr id="3" name="Espace réservé du contenu 2"/>
          <p:cNvSpPr>
            <a:spLocks noGrp="1"/>
          </p:cNvSpPr>
          <p:nvPr>
            <p:ph idx="1"/>
          </p:nvPr>
        </p:nvSpPr>
        <p:spPr/>
        <p:txBody>
          <a:bodyPr/>
          <a:lstStyle/>
          <a:p>
            <a:pPr>
              <a:buNone/>
            </a:pPr>
            <a:endParaRPr lang="fr-FR" dirty="0" smtClean="0">
              <a:hlinkClick r:id="rId3" action="ppaction://hlinkfile"/>
            </a:endParaRPr>
          </a:p>
          <a:p>
            <a:r>
              <a:rPr lang="fr-FR" dirty="0" smtClean="0">
                <a:hlinkClick r:id="rId3" action="ppaction://hlinkfile"/>
              </a:rPr>
              <a:t>..\..\..\FORMATIONS 2020 2021\Dossier </a:t>
            </a:r>
            <a:r>
              <a:rPr lang="fr-FR" dirty="0" err="1" smtClean="0">
                <a:hlinkClick r:id="rId3" action="ppaction://hlinkfile"/>
              </a:rPr>
              <a:t>reperdys</a:t>
            </a:r>
            <a:r>
              <a:rPr lang="fr-FR" dirty="0" smtClean="0">
                <a:hlinkClick r:id="rId3" action="ppaction://hlinkfile"/>
              </a:rPr>
              <a:t>\correction_dictee.pdf</a:t>
            </a:r>
            <a:endParaRPr lang="fr-F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Matérialiser le parcours</a:t>
            </a:r>
            <a:endParaRPr lang="fr-FR" dirty="0"/>
          </a:p>
        </p:txBody>
      </p:sp>
      <p:graphicFrame>
        <p:nvGraphicFramePr>
          <p:cNvPr id="4" name="Espace réservé du contenu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 </a:t>
            </a:r>
            <a:r>
              <a:rPr lang="fr-FR" smtClean="0"/>
              <a:t>ce que c ’est?</a:t>
            </a:r>
            <a:endParaRPr lang="fr-FR"/>
          </a:p>
        </p:txBody>
      </p:sp>
      <p:sp>
        <p:nvSpPr>
          <p:cNvPr id="3" name="Espace réservé du contenu 2"/>
          <p:cNvSpPr>
            <a:spLocks noGrp="1"/>
          </p:cNvSpPr>
          <p:nvPr>
            <p:ph idx="1"/>
          </p:nvPr>
        </p:nvSpPr>
        <p:spPr/>
        <p:txBody>
          <a:bodyPr/>
          <a:lstStyle/>
          <a:p>
            <a:r>
              <a:rPr lang="fr-FR" dirty="0" smtClean="0"/>
              <a:t>Quand peut-on dire d’un élève a une lecture fluide? Donnez des critères de réussite.</a:t>
            </a: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Observables</a:t>
            </a:r>
            <a:endParaRPr lang="fr-FR" dirty="0"/>
          </a:p>
        </p:txBody>
      </p:sp>
      <p:pic>
        <p:nvPicPr>
          <p:cNvPr id="4" name="fluence-de-lecture.mp4">
            <a:hlinkClick r:id="" action="ppaction://media"/>
          </p:cNvPr>
          <p:cNvPicPr>
            <a:picLocks noGrp="1" noRot="1" noChangeAspect="1"/>
          </p:cNvPicPr>
          <p:nvPr>
            <p:ph idx="1"/>
            <a:videoFile r:link="rId1"/>
          </p:nvPr>
        </p:nvPicPr>
        <p:blipFill>
          <a:blip r:embed="rId4" cstate="print"/>
          <a:stretch>
            <a:fillRect/>
          </a:stretch>
        </p:blipFill>
        <p:spPr>
          <a:xfrm>
            <a:off x="1475656" y="1540130"/>
            <a:ext cx="7056784" cy="529258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graphicFrame>
        <p:nvGraphicFramePr>
          <p:cNvPr id="4" name="Espace réservé du contenu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Comparaison de deux textes</a:t>
            </a:r>
            <a:endParaRPr lang="fr-FR" dirty="0"/>
          </a:p>
        </p:txBody>
      </p:sp>
      <p:graphicFrame>
        <p:nvGraphicFramePr>
          <p:cNvPr id="5" name="Espace réservé du contenu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Quels objectifs et ambitions.</a:t>
            </a:r>
            <a:endParaRPr lang="fr-FR" dirty="0"/>
          </a:p>
        </p:txBody>
      </p:sp>
      <p:sp>
        <p:nvSpPr>
          <p:cNvPr id="3" name="Espace réservé du contenu 2"/>
          <p:cNvSpPr>
            <a:spLocks noGrp="1"/>
          </p:cNvSpPr>
          <p:nvPr>
            <p:ph idx="1"/>
          </p:nvPr>
        </p:nvSpPr>
        <p:spPr/>
        <p:txBody>
          <a:bodyPr/>
          <a:lstStyle/>
          <a:p>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55000" lnSpcReduction="20000"/>
          </a:bodyPr>
          <a:lstStyle/>
          <a:p>
            <a:pPr>
              <a:buNone/>
            </a:pPr>
            <a:r>
              <a:rPr lang="fr-FR" dirty="0" smtClean="0"/>
              <a:t>Savoir lire suppose donc que l’identification des mots par le décodage soit suffisamment automatisée pour permettre d’accéder à la compréhension : c’est ce qu’on appelle la fluidité ou la fluence de lecture.</a:t>
            </a:r>
          </a:p>
          <a:p>
            <a:pPr>
              <a:buNone/>
            </a:pPr>
            <a:r>
              <a:rPr lang="fr-FR" dirty="0" smtClean="0"/>
              <a:t>Cette automatisation, qui suppose rapidité et précision, concerne d’abord la lecture des mots isolés. Pour l’évaluer, on mesure un score de fluence, c’est-à-dire le nombre de mots (fréquents ou inventés) lus correctement dans le temps imparti. La fluence concerne également la lecture de mots en contexte. Estimée à partir d’une lecture oralisée, elle est définie comme la capacité à lire correctement et dans un temps imparti un texte continu, au rythme de la conversation, et avec la prosodie appropriée. Elle suppose à la fois d’identifier les mots à un rythme rapide, en les groupant en unités syntaxiques de sens, et de faire un usage rapide de la ponctuation, tant pour repérer les groupes et relations syntaxiques que pour choisir l’intonation qui convient. C’est la condition pour accéder au sens d’unités plus grandes que le mot (phrase, texte). En effet, la mémoire de travail est limitée à quatre ou cinq unités de traitement : une lecture mot à mot la saturera donc très vite. En revanche, lorsque les mots sont lus ensemble, en tant que groupe syntaxique, ils constituent une seule unité de sens ce qui accroît les capacités de traitement de la mémoire de travail et permet de donner du sens à des phrases plus longues.</a:t>
            </a:r>
          </a:p>
          <a:p>
            <a:pPr>
              <a:buNone/>
            </a:pPr>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Déchiffrage automatisé.</a:t>
            </a:r>
            <a:endParaRPr lang="fr-FR" dirty="0"/>
          </a:p>
        </p:txBody>
      </p:sp>
      <p:sp>
        <p:nvSpPr>
          <p:cNvPr id="3" name="Espace réservé du contenu 2"/>
          <p:cNvSpPr>
            <a:spLocks noGrp="1"/>
          </p:cNvSpPr>
          <p:nvPr>
            <p:ph idx="1"/>
          </p:nvPr>
        </p:nvSpPr>
        <p:spPr/>
        <p:txBody>
          <a:bodyPr/>
          <a:lstStyle/>
          <a:p>
            <a:endParaRPr lang="fr-FR" dirty="0"/>
          </a:p>
        </p:txBody>
      </p:sp>
      <p:graphicFrame>
        <p:nvGraphicFramePr>
          <p:cNvPr id="2050" name="Object 2"/>
          <p:cNvGraphicFramePr>
            <a:graphicFrameLocks noChangeAspect="1"/>
          </p:cNvGraphicFramePr>
          <p:nvPr/>
        </p:nvGraphicFramePr>
        <p:xfrm>
          <a:off x="899592" y="1592950"/>
          <a:ext cx="7346391" cy="5265050"/>
        </p:xfrm>
        <a:graphic>
          <a:graphicData uri="http://schemas.openxmlformats.org/presentationml/2006/ole">
            <p:oleObj spid="_x0000_s2050" name="PDF" r:id="rId3" imgW="0" imgH="0" progId="FoxitPhantomPDF.Document">
              <p:embed/>
            </p:oleObj>
          </a:graphicData>
        </a:graphic>
      </p:graphicFrame>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TotalTime>
  <Words>1502</Words>
  <Application>Microsoft Office PowerPoint</Application>
  <PresentationFormat>Affichage à l'écran (4:3)</PresentationFormat>
  <Paragraphs>139</Paragraphs>
  <Slides>26</Slides>
  <Notes>12</Notes>
  <HiddenSlides>0</HiddenSlides>
  <MMClips>2</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26</vt:i4>
      </vt:variant>
    </vt:vector>
  </HeadingPairs>
  <TitlesOfParts>
    <vt:vector size="28" baseType="lpstr">
      <vt:lpstr>Thème Office</vt:lpstr>
      <vt:lpstr>PDF</vt:lpstr>
      <vt:lpstr>Lecture fluence</vt:lpstr>
      <vt:lpstr>Objectifs</vt:lpstr>
      <vt:lpstr>Qu’est ce que c ’est?</vt:lpstr>
      <vt:lpstr>Observables</vt:lpstr>
      <vt:lpstr>Diapositive 5</vt:lpstr>
      <vt:lpstr>Comparaison de deux textes</vt:lpstr>
      <vt:lpstr>Quels objectifs et ambitions.</vt:lpstr>
      <vt:lpstr>Diapositive 8</vt:lpstr>
      <vt:lpstr>Déchiffrage automatisé.</vt:lpstr>
      <vt:lpstr>Diapositive 10</vt:lpstr>
      <vt:lpstr>Autre exemple</vt:lpstr>
      <vt:lpstr>Atelier 2: dégager les habiletés en lecture fluence</vt:lpstr>
      <vt:lpstr>4 habiletés</vt:lpstr>
      <vt:lpstr>Diapositive 14</vt:lpstr>
      <vt:lpstr>Exemple:</vt:lpstr>
      <vt:lpstr>Apprendre à repérer les groupes de mots</vt:lpstr>
      <vt:lpstr>Fin cycle 2 et cycle 3</vt:lpstr>
      <vt:lpstr>Qu’en dit FAYOL</vt:lpstr>
      <vt:lpstr>Diapositive 19</vt:lpstr>
      <vt:lpstr>Diapositive 20</vt:lpstr>
      <vt:lpstr>Identifier et isoler le trouble </vt:lpstr>
      <vt:lpstr>Test reperdys</vt:lpstr>
      <vt:lpstr>Types d’erreurs en dictée</vt:lpstr>
      <vt:lpstr>3 profils d’élèves en difficulté.</vt:lpstr>
      <vt:lpstr>Quels traitements pourriez vous faire de ces repérages?</vt:lpstr>
      <vt:lpstr>Matérialiser le parcours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fluence</dc:title>
  <dc:creator>henriette ANDRE</dc:creator>
  <cp:lastModifiedBy>henriette ANDRE</cp:lastModifiedBy>
  <cp:revision>33</cp:revision>
  <dcterms:created xsi:type="dcterms:W3CDTF">2020-12-11T19:49:49Z</dcterms:created>
  <dcterms:modified xsi:type="dcterms:W3CDTF">2020-12-14T19:06:42Z</dcterms:modified>
</cp:coreProperties>
</file>