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37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05A2C-78FA-4833-8272-4AEE0BCA0AA2}" type="datetimeFigureOut">
              <a:rPr lang="fr-FR" smtClean="0"/>
              <a:t>15/01/2017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A7964-CC41-4ED0-8B1B-98B403E268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2473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05A2C-78FA-4833-8272-4AEE0BCA0AA2}" type="datetimeFigureOut">
              <a:rPr lang="fr-FR" smtClean="0"/>
              <a:t>15/01/2017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A7964-CC41-4ED0-8B1B-98B403E268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6429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05A2C-78FA-4833-8272-4AEE0BCA0AA2}" type="datetimeFigureOut">
              <a:rPr lang="fr-FR" smtClean="0"/>
              <a:t>15/01/2017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A7964-CC41-4ED0-8B1B-98B403E268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5826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05A2C-78FA-4833-8272-4AEE0BCA0AA2}" type="datetimeFigureOut">
              <a:rPr lang="fr-FR" smtClean="0"/>
              <a:t>15/01/2017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A7964-CC41-4ED0-8B1B-98B403E268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3425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05A2C-78FA-4833-8272-4AEE0BCA0AA2}" type="datetimeFigureOut">
              <a:rPr lang="fr-FR" smtClean="0"/>
              <a:t>15/01/2017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A7964-CC41-4ED0-8B1B-98B403E268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8823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05A2C-78FA-4833-8272-4AEE0BCA0AA2}" type="datetimeFigureOut">
              <a:rPr lang="fr-FR" smtClean="0"/>
              <a:t>15/01/2017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A7964-CC41-4ED0-8B1B-98B403E268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58794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05A2C-78FA-4833-8272-4AEE0BCA0AA2}" type="datetimeFigureOut">
              <a:rPr lang="fr-FR" smtClean="0"/>
              <a:t>15/01/2017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A7964-CC41-4ED0-8B1B-98B403E268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6384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05A2C-78FA-4833-8272-4AEE0BCA0AA2}" type="datetimeFigureOut">
              <a:rPr lang="fr-FR" smtClean="0"/>
              <a:t>15/01/2017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A7964-CC41-4ED0-8B1B-98B403E268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6283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05A2C-78FA-4833-8272-4AEE0BCA0AA2}" type="datetimeFigureOut">
              <a:rPr lang="fr-FR" smtClean="0"/>
              <a:t>15/01/2017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A7964-CC41-4ED0-8B1B-98B403E268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6243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05A2C-78FA-4833-8272-4AEE0BCA0AA2}" type="datetimeFigureOut">
              <a:rPr lang="fr-FR" smtClean="0"/>
              <a:t>15/01/2017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A7964-CC41-4ED0-8B1B-98B403E268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7868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05A2C-78FA-4833-8272-4AEE0BCA0AA2}" type="datetimeFigureOut">
              <a:rPr lang="fr-FR" smtClean="0"/>
              <a:t>15/01/2017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A7964-CC41-4ED0-8B1B-98B403E268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1322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505A2C-78FA-4833-8272-4AEE0BCA0AA2}" type="datetimeFigureOut">
              <a:rPr lang="fr-FR" smtClean="0"/>
              <a:t>15/01/2017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A7964-CC41-4ED0-8B1B-98B403E268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0119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Afficher l'image d'origine"/>
          <p:cNvSpPr>
            <a:spLocks noChangeAspect="1" noChangeArrowheads="1"/>
          </p:cNvSpPr>
          <p:nvPr/>
        </p:nvSpPr>
        <p:spPr bwMode="auto">
          <a:xfrm>
            <a:off x="155575" y="-669925"/>
            <a:ext cx="2095500" cy="1400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5" name="AutoShape 4" descr="Afficher l'image d'origine"/>
          <p:cNvSpPr>
            <a:spLocks noChangeAspect="1" noChangeArrowheads="1"/>
          </p:cNvSpPr>
          <p:nvPr/>
        </p:nvSpPr>
        <p:spPr bwMode="auto">
          <a:xfrm>
            <a:off x="307975" y="-517525"/>
            <a:ext cx="2095500" cy="1400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6" name="AutoShape 6" descr="https://upload.wikimedia.org/wikipedia/commons/thumb/2/24/Handball_the_ball.jpg/800px-Handball_the_ball.jpg"/>
          <p:cNvSpPr>
            <a:spLocks noChangeAspect="1" noChangeArrowheads="1"/>
          </p:cNvSpPr>
          <p:nvPr/>
        </p:nvSpPr>
        <p:spPr bwMode="auto">
          <a:xfrm>
            <a:off x="155575" y="-2262188"/>
            <a:ext cx="7058025" cy="4714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032" name="Picture 8" descr="Afficher l'image d'origin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5267" y="209242"/>
            <a:ext cx="4965387" cy="32771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ZoneTexte 7"/>
          <p:cNvSpPr txBox="1"/>
          <p:nvPr/>
        </p:nvSpPr>
        <p:spPr>
          <a:xfrm>
            <a:off x="1835696" y="4005064"/>
            <a:ext cx="590465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dirty="0" smtClean="0"/>
              <a:t>HANDBALL</a:t>
            </a:r>
          </a:p>
          <a:p>
            <a:pPr algn="ctr"/>
            <a:endParaRPr lang="fr-FR" sz="4400" dirty="0"/>
          </a:p>
          <a:p>
            <a:pPr algn="ctr"/>
            <a:r>
              <a:rPr lang="fr-FR" sz="4400" dirty="0" smtClean="0">
                <a:solidFill>
                  <a:srgbClr val="FF0000"/>
                </a:solidFill>
              </a:rPr>
              <a:t>ENGLISH</a:t>
            </a:r>
            <a:endParaRPr lang="fr-FR" sz="4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83750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Résultat de recherche d'images pour &quot;passer le ballon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5" name="AutoShape 4" descr="Afficher l'image d'origine"/>
          <p:cNvSpPr>
            <a:spLocks noChangeAspect="1" noChangeArrowheads="1"/>
          </p:cNvSpPr>
          <p:nvPr/>
        </p:nvSpPr>
        <p:spPr bwMode="auto">
          <a:xfrm>
            <a:off x="1763688" y="980728"/>
            <a:ext cx="6848475" cy="381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6" name="AutoShape 6" descr="Afficher l'image d'origine"/>
          <p:cNvSpPr>
            <a:spLocks noChangeAspect="1" noChangeArrowheads="1"/>
          </p:cNvSpPr>
          <p:nvPr/>
        </p:nvSpPr>
        <p:spPr bwMode="auto">
          <a:xfrm>
            <a:off x="-1476672" y="-387424"/>
            <a:ext cx="6848475" cy="381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7" name="AutoShape 8" descr="Dessin: Deux enfants se font des passes avec deux balles."/>
          <p:cNvSpPr>
            <a:spLocks noChangeAspect="1" noChangeArrowheads="1"/>
          </p:cNvSpPr>
          <p:nvPr/>
        </p:nvSpPr>
        <p:spPr bwMode="auto">
          <a:xfrm>
            <a:off x="155575" y="-571500"/>
            <a:ext cx="2143125" cy="119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8" name="Picture 4" descr="Afficher l'image d'origin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95" t="13695" r="6128" b="4768"/>
          <a:stretch/>
        </p:blipFill>
        <p:spPr bwMode="auto">
          <a:xfrm>
            <a:off x="323528" y="3247821"/>
            <a:ext cx="1642292" cy="1693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4420" y="3247821"/>
            <a:ext cx="1687488" cy="1687488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7587" y="2960234"/>
            <a:ext cx="1742805" cy="2466739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635321"/>
            <a:ext cx="2865879" cy="1528469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597" y="476673"/>
            <a:ext cx="3306997" cy="1845766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9314" y="476672"/>
            <a:ext cx="2140838" cy="1781033"/>
          </a:xfrm>
          <a:prstGeom prst="rect">
            <a:avLst/>
          </a:prstGeom>
        </p:spPr>
      </p:pic>
      <p:pic>
        <p:nvPicPr>
          <p:cNvPr id="14" name="Picture 4" descr="Afficher l'image d'origin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95" t="13695" r="6128" b="4768"/>
          <a:stretch/>
        </p:blipFill>
        <p:spPr bwMode="auto">
          <a:xfrm>
            <a:off x="4550657" y="3300786"/>
            <a:ext cx="1642292" cy="1693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6" name="Connecteur droit avec flèche 15"/>
          <p:cNvCxnSpPr/>
          <p:nvPr/>
        </p:nvCxnSpPr>
        <p:spPr>
          <a:xfrm>
            <a:off x="1475656" y="4800253"/>
            <a:ext cx="471909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avec flèche 17"/>
          <p:cNvCxnSpPr/>
          <p:nvPr/>
        </p:nvCxnSpPr>
        <p:spPr>
          <a:xfrm flipH="1">
            <a:off x="4550657" y="3573016"/>
            <a:ext cx="382132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155575" y="476673"/>
            <a:ext cx="3395019" cy="18457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Rectangle 19"/>
          <p:cNvSpPr/>
          <p:nvPr/>
        </p:nvSpPr>
        <p:spPr>
          <a:xfrm>
            <a:off x="5748981" y="476672"/>
            <a:ext cx="3215507" cy="18457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Rectangle 20"/>
          <p:cNvSpPr/>
          <p:nvPr/>
        </p:nvSpPr>
        <p:spPr>
          <a:xfrm>
            <a:off x="3707904" y="471913"/>
            <a:ext cx="1836078" cy="18457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Rectangle 21"/>
          <p:cNvSpPr/>
          <p:nvPr/>
        </p:nvSpPr>
        <p:spPr>
          <a:xfrm>
            <a:off x="309098" y="3224577"/>
            <a:ext cx="1836078" cy="18457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Rectangle 22"/>
          <p:cNvSpPr/>
          <p:nvPr/>
        </p:nvSpPr>
        <p:spPr>
          <a:xfrm>
            <a:off x="2304420" y="3224577"/>
            <a:ext cx="1836078" cy="18457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Rectangle 23"/>
          <p:cNvSpPr/>
          <p:nvPr/>
        </p:nvSpPr>
        <p:spPr>
          <a:xfrm>
            <a:off x="4356871" y="3247821"/>
            <a:ext cx="1836078" cy="18457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Rectangle 24"/>
          <p:cNvSpPr/>
          <p:nvPr/>
        </p:nvSpPr>
        <p:spPr>
          <a:xfrm>
            <a:off x="6408330" y="3140968"/>
            <a:ext cx="1836078" cy="216023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ZoneTexte 25"/>
          <p:cNvSpPr txBox="1"/>
          <p:nvPr/>
        </p:nvSpPr>
        <p:spPr>
          <a:xfrm>
            <a:off x="1227137" y="6444044"/>
            <a:ext cx="1755848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To </a:t>
            </a:r>
            <a:r>
              <a:rPr lang="fr-FR" dirty="0" err="1" smtClean="0"/>
              <a:t>run</a:t>
            </a:r>
            <a:r>
              <a:rPr lang="fr-FR" dirty="0" smtClean="0"/>
              <a:t> </a:t>
            </a:r>
            <a:r>
              <a:rPr lang="fr-FR" dirty="0" err="1" smtClean="0"/>
              <a:t>forward</a:t>
            </a:r>
            <a:endParaRPr lang="fr-FR" dirty="0"/>
          </a:p>
        </p:txBody>
      </p:sp>
      <p:sp>
        <p:nvSpPr>
          <p:cNvPr id="27" name="ZoneTexte 26"/>
          <p:cNvSpPr txBox="1"/>
          <p:nvPr/>
        </p:nvSpPr>
        <p:spPr>
          <a:xfrm>
            <a:off x="1428290" y="5877272"/>
            <a:ext cx="1080120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To </a:t>
            </a:r>
            <a:r>
              <a:rPr lang="fr-FR" dirty="0" err="1" smtClean="0"/>
              <a:t>pass</a:t>
            </a:r>
            <a:endParaRPr lang="fr-FR" dirty="0"/>
          </a:p>
        </p:txBody>
      </p:sp>
      <p:sp>
        <p:nvSpPr>
          <p:cNvPr id="28" name="ZoneTexte 27"/>
          <p:cNvSpPr txBox="1"/>
          <p:nvPr/>
        </p:nvSpPr>
        <p:spPr>
          <a:xfrm>
            <a:off x="2875118" y="5877272"/>
            <a:ext cx="1080120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To shoot</a:t>
            </a:r>
            <a:endParaRPr lang="fr-FR" dirty="0"/>
          </a:p>
        </p:txBody>
      </p:sp>
      <p:sp>
        <p:nvSpPr>
          <p:cNvPr id="29" name="ZoneTexte 28"/>
          <p:cNvSpPr txBox="1"/>
          <p:nvPr/>
        </p:nvSpPr>
        <p:spPr>
          <a:xfrm>
            <a:off x="3536022" y="6399004"/>
            <a:ext cx="1080120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The goal</a:t>
            </a:r>
            <a:endParaRPr lang="fr-FR" dirty="0"/>
          </a:p>
        </p:txBody>
      </p:sp>
      <p:sp>
        <p:nvSpPr>
          <p:cNvPr id="30" name="ZoneTexte 29"/>
          <p:cNvSpPr txBox="1"/>
          <p:nvPr/>
        </p:nvSpPr>
        <p:spPr>
          <a:xfrm>
            <a:off x="4381161" y="5877272"/>
            <a:ext cx="1080120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The </a:t>
            </a:r>
            <a:r>
              <a:rPr lang="fr-FR" dirty="0" err="1" smtClean="0"/>
              <a:t>ball</a:t>
            </a:r>
            <a:endParaRPr lang="fr-FR" dirty="0"/>
          </a:p>
        </p:txBody>
      </p:sp>
      <p:sp>
        <p:nvSpPr>
          <p:cNvPr id="31" name="ZoneTexte 30"/>
          <p:cNvSpPr txBox="1"/>
          <p:nvPr/>
        </p:nvSpPr>
        <p:spPr>
          <a:xfrm>
            <a:off x="5349474" y="6399004"/>
            <a:ext cx="1382765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To dribble</a:t>
            </a:r>
            <a:endParaRPr lang="fr-FR" dirty="0"/>
          </a:p>
        </p:txBody>
      </p:sp>
      <p:sp>
        <p:nvSpPr>
          <p:cNvPr id="32" name="ZoneTexte 31"/>
          <p:cNvSpPr txBox="1"/>
          <p:nvPr/>
        </p:nvSpPr>
        <p:spPr>
          <a:xfrm>
            <a:off x="6095626" y="5902384"/>
            <a:ext cx="1572718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To </a:t>
            </a:r>
            <a:r>
              <a:rPr lang="fr-FR" dirty="0" err="1" smtClean="0"/>
              <a:t>run</a:t>
            </a:r>
            <a:r>
              <a:rPr lang="fr-FR" dirty="0" smtClean="0"/>
              <a:t> </a:t>
            </a:r>
            <a:r>
              <a:rPr lang="fr-FR" dirty="0" err="1" smtClean="0"/>
              <a:t>behind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619457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18</Words>
  <Application>Microsoft Office PowerPoint</Application>
  <PresentationFormat>Affichage à l'écran (4:3)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Présentation PowerPoint</vt:lpstr>
      <vt:lpstr>Présentation PowerPoint</vt:lpstr>
    </vt:vector>
  </TitlesOfParts>
  <Company>DSI-Rectorat de Versailles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Julian Pourchet</dc:creator>
  <cp:lastModifiedBy>Julian Pourchet</cp:lastModifiedBy>
  <cp:revision>6</cp:revision>
  <dcterms:created xsi:type="dcterms:W3CDTF">2017-01-15T15:28:29Z</dcterms:created>
  <dcterms:modified xsi:type="dcterms:W3CDTF">2017-01-15T17:58:36Z</dcterms:modified>
</cp:coreProperties>
</file>