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06742-AEB2-4DA6-A95A-1CB03A6924AF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DA472-6465-4697-B32F-72E309FE5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0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09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77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63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93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60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46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80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04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04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07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C489A-BC55-400B-85C9-5FA7CCA1A04C}" type="datetimeFigureOut">
              <a:rPr lang="fr-FR" smtClean="0"/>
              <a:t>17/11/2020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C17B-045A-45DC-B40F-AA716DA6D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15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wma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jpeg"/><Relationship Id="rId4" Type="http://schemas.openxmlformats.org/officeDocument/2006/relationships/audio" Target="../media/media2.wma"/><Relationship Id="rId9" Type="http://schemas.openxmlformats.org/officeDocument/2006/relationships/image" Target="../media/image4.jpe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21733"/>
            <a:ext cx="595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Choisir le matériel de manipulation</a:t>
            </a:r>
            <a:endParaRPr lang="fr-FR" sz="2800" b="1" dirty="0"/>
          </a:p>
        </p:txBody>
      </p:sp>
      <p:pic>
        <p:nvPicPr>
          <p:cNvPr id="1041" name="Picture 17" descr="C:\Users\cchaillot\Desktop\MATHS CM octo\Matériel\bandes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 b="6469"/>
          <a:stretch/>
        </p:blipFill>
        <p:spPr bwMode="auto">
          <a:xfrm rot="16200000">
            <a:off x="6640428" y="1597658"/>
            <a:ext cx="1632902" cy="18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cchaillot\Desktop\MATHS CM octo\Matériel\bandes La Boissiè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4" y="2030161"/>
            <a:ext cx="2120463" cy="15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cchaillot\Desktop\MATHS CM octo\Matériel\bande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17284" b="5185"/>
          <a:stretch/>
        </p:blipFill>
        <p:spPr bwMode="auto">
          <a:xfrm>
            <a:off x="5872703" y="699055"/>
            <a:ext cx="1247715" cy="136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cchaillot\Desktop\MATHS CM octo\Matériel\cuisenaires St Hilari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84128"/>
            <a:ext cx="176166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cchaillot\Desktop\MATHS CM octo\Matériel\cuisneaires St hilari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/>
          <a:stretch/>
        </p:blipFill>
        <p:spPr bwMode="auto">
          <a:xfrm>
            <a:off x="629749" y="908720"/>
            <a:ext cx="1419622" cy="17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cchaillot\Desktop\MATHS CM octo\Matériel\cuisenaires adainvill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13827" r="17633" b="12346"/>
          <a:stretch/>
        </p:blipFill>
        <p:spPr bwMode="auto">
          <a:xfrm>
            <a:off x="546072" y="5328548"/>
            <a:ext cx="1586976" cy="12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cchaillot\Desktop\MATHS CM octo\Matériel\sachets Adainvill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7778"/>
          <a:stretch/>
        </p:blipFill>
        <p:spPr bwMode="auto">
          <a:xfrm rot="5400000">
            <a:off x="1870113" y="4847241"/>
            <a:ext cx="922684" cy="8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5872703" y="390977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L’importance du choix</a:t>
            </a:r>
          </a:p>
        </p:txBody>
      </p:sp>
      <p:pic>
        <p:nvPicPr>
          <p:cNvPr id="28" name="video 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7331" y="4442381"/>
            <a:ext cx="3778723" cy="2125531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3968" y="90872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1923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Affichage à l'écran (4:3)</PresentationFormat>
  <Paragraphs>2</Paragraphs>
  <Slides>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4" baseType="lpstr">
      <vt:lpstr>Arial</vt:lpstr>
      <vt:lpstr>Calibri</vt:lpstr>
      <vt:lpstr>Thème Office</vt:lpstr>
      <vt:lpstr>Présentation PowerPoint</vt:lpstr>
    </vt:vector>
  </TitlesOfParts>
  <Company>DSI-Rectorat de Versailles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Celia Chaillot</dc:creator>
  <cp:lastModifiedBy>Julian Pourchet</cp:lastModifiedBy>
  <cp:revision>9</cp:revision>
  <cp:lastPrinted>2020-11-04T07:41:34Z</cp:lastPrinted>
  <dcterms:created xsi:type="dcterms:W3CDTF">2020-10-07T06:39:34Z</dcterms:created>
  <dcterms:modified xsi:type="dcterms:W3CDTF">2020-11-17T10:58:56Z</dcterms:modified>
</cp:coreProperties>
</file>