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0" r:id="rId4"/>
    <p:sldId id="263" r:id="rId5"/>
    <p:sldId id="264" r:id="rId6"/>
    <p:sldId id="262" r:id="rId7"/>
    <p:sldId id="265" r:id="rId8"/>
    <p:sldId id="266" r:id="rId9"/>
    <p:sldId id="267" r:id="rId10"/>
    <p:sldId id="268" r:id="rId11"/>
    <p:sldId id="269" r:id="rId12"/>
    <p:sldId id="272" r:id="rId13"/>
    <p:sldId id="271" r:id="rId14"/>
    <p:sldId id="259" r:id="rId15"/>
    <p:sldId id="261"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24.jpg"/></Relationships>
</file>

<file path=ppt/diagrams/_rels/data2.xml.rels><?xml version="1.0" encoding="UTF-8" standalone="yes"?>
<Relationships xmlns="http://schemas.openxmlformats.org/package/2006/relationships"><Relationship Id="rId1" Type="http://schemas.openxmlformats.org/officeDocument/2006/relationships/image" Target="../media/image25.jpg"/></Relationships>
</file>

<file path=ppt/diagrams/_rels/data3.xml.rels><?xml version="1.0" encoding="UTF-8" standalone="yes"?>
<Relationships xmlns="http://schemas.openxmlformats.org/package/2006/relationships"><Relationship Id="rId1" Type="http://schemas.openxmlformats.org/officeDocument/2006/relationships/image" Target="../media/image26.jpg"/></Relationships>
</file>

<file path=ppt/diagrams/_rels/data4.xml.rels><?xml version="1.0" encoding="UTF-8" standalone="yes"?>
<Relationships xmlns="http://schemas.openxmlformats.org/package/2006/relationships"><Relationship Id="rId1" Type="http://schemas.openxmlformats.org/officeDocument/2006/relationships/image" Target="../media/image27.jpg"/></Relationships>
</file>

<file path=ppt/diagrams/_rels/data5.xml.rels><?xml version="1.0" encoding="UTF-8" standalone="yes"?>
<Relationships xmlns="http://schemas.openxmlformats.org/package/2006/relationships"><Relationship Id="rId1" Type="http://schemas.openxmlformats.org/officeDocument/2006/relationships/image" Target="../media/image28.jpg"/></Relationships>
</file>

<file path=ppt/diagrams/_rels/data6.xml.rels><?xml version="1.0" encoding="UTF-8" standalone="yes"?>
<Relationships xmlns="http://schemas.openxmlformats.org/package/2006/relationships"><Relationship Id="rId1" Type="http://schemas.openxmlformats.org/officeDocument/2006/relationships/image" Target="../media/image29.jpg"/></Relationships>
</file>

<file path=ppt/diagrams/_rels/data7.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4.xml.rels><?xml version="1.0" encoding="UTF-8" standalone="yes"?>
<Relationships xmlns="http://schemas.openxmlformats.org/package/2006/relationships"><Relationship Id="rId1" Type="http://schemas.openxmlformats.org/officeDocument/2006/relationships/image" Target="../media/image27.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8.jpg"/></Relationships>
</file>

<file path=ppt/diagrams/_rels/drawing6.xml.rels><?xml version="1.0" encoding="UTF-8" standalone="yes"?>
<Relationships xmlns="http://schemas.openxmlformats.org/package/2006/relationships"><Relationship Id="rId1" Type="http://schemas.openxmlformats.org/officeDocument/2006/relationships/image" Target="../media/image2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77ABA-9E2F-480A-A8B6-023807C0369B}"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BB4A1BE8-104A-4FF1-83C6-D797386FBBB1}">
      <dgm:prSet phldrT="[Текст]"/>
      <dgm:spPr/>
      <dgm:t>
        <a:bodyPr/>
        <a:lstStyle/>
        <a:p>
          <a:r>
            <a:rPr lang="ru-RU" dirty="0"/>
            <a:t>Мастер-класс «Подкова на счастье» </a:t>
          </a:r>
        </a:p>
      </dgm:t>
    </dgm:pt>
    <dgm:pt modelId="{4B6797C9-C32F-4161-87F6-088641A7204A}" type="parTrans" cxnId="{BA9D7C96-907C-456E-A679-B95FCDF85BEA}">
      <dgm:prSet/>
      <dgm:spPr/>
      <dgm:t>
        <a:bodyPr/>
        <a:lstStyle/>
        <a:p>
          <a:endParaRPr lang="ru-RU"/>
        </a:p>
      </dgm:t>
    </dgm:pt>
    <dgm:pt modelId="{9F11B209-B33A-438E-80D8-E5F892FEEAB8}" type="sibTrans" cxnId="{BA9D7C96-907C-456E-A679-B95FCDF85BEA}">
      <dgm:prSet/>
      <dgm:spPr/>
      <dgm:t>
        <a:bodyPr/>
        <a:lstStyle/>
        <a:p>
          <a:endParaRPr lang="ru-RU"/>
        </a:p>
      </dgm:t>
    </dgm:pt>
    <dgm:pt modelId="{BEC9348A-D4BF-402C-8A53-ED3F36969E1E}" type="pres">
      <dgm:prSet presAssocID="{6F377ABA-9E2F-480A-A8B6-023807C0369B}" presName="Name0" presStyleCnt="0">
        <dgm:presLayoutVars>
          <dgm:chMax/>
          <dgm:chPref/>
          <dgm:dir/>
        </dgm:presLayoutVars>
      </dgm:prSet>
      <dgm:spPr/>
    </dgm:pt>
    <dgm:pt modelId="{627DA9A0-1E8D-4EC8-ABC4-E7F0EB5B8F20}" type="pres">
      <dgm:prSet presAssocID="{BB4A1BE8-104A-4FF1-83C6-D797386FBBB1}" presName="composite" presStyleCnt="0">
        <dgm:presLayoutVars>
          <dgm:chMax val="1"/>
          <dgm:chPref val="1"/>
        </dgm:presLayoutVars>
      </dgm:prSet>
      <dgm:spPr/>
    </dgm:pt>
    <dgm:pt modelId="{EAADF58E-FE9D-4AA8-BBE1-7C8A1D5D5CDD}" type="pres">
      <dgm:prSet presAssocID="{BB4A1BE8-104A-4FF1-83C6-D797386FBBB1}" presName="Accent" presStyleLbl="trAlignAcc1" presStyleIdx="0" presStyleCnt="1">
        <dgm:presLayoutVars>
          <dgm:chMax val="0"/>
          <dgm:chPref val="0"/>
        </dgm:presLayoutVars>
      </dgm:prSet>
      <dgm:spPr/>
    </dgm:pt>
    <dgm:pt modelId="{CE0D5CFC-A67F-49E0-91D9-9C517A7B9F87}" type="pres">
      <dgm:prSet presAssocID="{BB4A1BE8-104A-4FF1-83C6-D797386FBBB1}"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B1C888A1-F98C-4290-BE4F-5D958461A414}" type="pres">
      <dgm:prSet presAssocID="{BB4A1BE8-104A-4FF1-83C6-D797386FBBB1}" presName="ChildComposite" presStyleCnt="0"/>
      <dgm:spPr/>
    </dgm:pt>
    <dgm:pt modelId="{B0DF47F4-DBCE-4AB4-9BCE-4445D3B26DB5}" type="pres">
      <dgm:prSet presAssocID="{BB4A1BE8-104A-4FF1-83C6-D797386FBBB1}" presName="Child" presStyleLbl="node1" presStyleIdx="0" presStyleCnt="0">
        <dgm:presLayoutVars>
          <dgm:chMax val="0"/>
          <dgm:chPref val="0"/>
          <dgm:bulletEnabled val="1"/>
        </dgm:presLayoutVars>
      </dgm:prSet>
      <dgm:spPr/>
    </dgm:pt>
    <dgm:pt modelId="{6269E9F6-AE32-42FB-AD4A-0984A235E2B9}" type="pres">
      <dgm:prSet presAssocID="{BB4A1BE8-104A-4FF1-83C6-D797386FBBB1}" presName="Parent" presStyleLbl="revTx" presStyleIdx="0" presStyleCnt="1">
        <dgm:presLayoutVars>
          <dgm:chMax val="1"/>
          <dgm:chPref val="0"/>
          <dgm:bulletEnabled val="1"/>
        </dgm:presLayoutVars>
      </dgm:prSet>
      <dgm:spPr/>
    </dgm:pt>
  </dgm:ptLst>
  <dgm:cxnLst>
    <dgm:cxn modelId="{BE330143-E6FA-4B51-B408-FAC9D68E8E9B}" type="presOf" srcId="{6F377ABA-9E2F-480A-A8B6-023807C0369B}" destId="{BEC9348A-D4BF-402C-8A53-ED3F36969E1E}" srcOrd="0" destOrd="0" presId="urn:microsoft.com/office/officeart/2008/layout/CaptionedPictures"/>
    <dgm:cxn modelId="{BA9D7C96-907C-456E-A679-B95FCDF85BEA}" srcId="{6F377ABA-9E2F-480A-A8B6-023807C0369B}" destId="{BB4A1BE8-104A-4FF1-83C6-D797386FBBB1}" srcOrd="0" destOrd="0" parTransId="{4B6797C9-C32F-4161-87F6-088641A7204A}" sibTransId="{9F11B209-B33A-438E-80D8-E5F892FEEAB8}"/>
    <dgm:cxn modelId="{F75BFDC7-BAB9-4783-B54C-33419EFE32ED}" type="presOf" srcId="{BB4A1BE8-104A-4FF1-83C6-D797386FBBB1}" destId="{6269E9F6-AE32-42FB-AD4A-0984A235E2B9}" srcOrd="0" destOrd="0" presId="urn:microsoft.com/office/officeart/2008/layout/CaptionedPictures"/>
    <dgm:cxn modelId="{F1B13FE0-7621-41D4-AD5D-A67F6962208A}" type="presParOf" srcId="{BEC9348A-D4BF-402C-8A53-ED3F36969E1E}" destId="{627DA9A0-1E8D-4EC8-ABC4-E7F0EB5B8F20}" srcOrd="0" destOrd="0" presId="urn:microsoft.com/office/officeart/2008/layout/CaptionedPictures"/>
    <dgm:cxn modelId="{7800AACC-AA2C-4711-BB99-540A4EE36B1D}" type="presParOf" srcId="{627DA9A0-1E8D-4EC8-ABC4-E7F0EB5B8F20}" destId="{EAADF58E-FE9D-4AA8-BBE1-7C8A1D5D5CDD}" srcOrd="0" destOrd="0" presId="urn:microsoft.com/office/officeart/2008/layout/CaptionedPictures"/>
    <dgm:cxn modelId="{C55ECFAC-A65B-4DFB-B1E3-B5D1A145F27A}" type="presParOf" srcId="{627DA9A0-1E8D-4EC8-ABC4-E7F0EB5B8F20}" destId="{CE0D5CFC-A67F-49E0-91D9-9C517A7B9F87}" srcOrd="1" destOrd="0" presId="urn:microsoft.com/office/officeart/2008/layout/CaptionedPictures"/>
    <dgm:cxn modelId="{107E4630-ECE6-4EB1-BAD2-A78886620CFA}" type="presParOf" srcId="{627DA9A0-1E8D-4EC8-ABC4-E7F0EB5B8F20}" destId="{B1C888A1-F98C-4290-BE4F-5D958461A414}" srcOrd="2" destOrd="0" presId="urn:microsoft.com/office/officeart/2008/layout/CaptionedPictures"/>
    <dgm:cxn modelId="{70998565-237A-4733-85E1-DDD834ADC929}" type="presParOf" srcId="{B1C888A1-F98C-4290-BE4F-5D958461A414}" destId="{B0DF47F4-DBCE-4AB4-9BCE-4445D3B26DB5}" srcOrd="0" destOrd="0" presId="urn:microsoft.com/office/officeart/2008/layout/CaptionedPictures"/>
    <dgm:cxn modelId="{86FE5DC4-7668-4E91-A50A-9F5DD95B37CC}" type="presParOf" srcId="{B1C888A1-F98C-4290-BE4F-5D958461A414}" destId="{6269E9F6-AE32-42FB-AD4A-0984A235E2B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3292A-8F42-4939-9759-E819ECBECE8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4CFCC67B-77E8-472C-8C51-4E67F27A4E98}">
      <dgm:prSet phldrT="[Текст]"/>
      <dgm:spPr/>
      <dgm:t>
        <a:bodyPr/>
        <a:lstStyle/>
        <a:p>
          <a:r>
            <a:rPr lang="ru-RU" dirty="0"/>
            <a:t>Мастер-класс</a:t>
          </a:r>
        </a:p>
        <a:p>
          <a:r>
            <a:rPr lang="ru-RU" dirty="0"/>
            <a:t> «Семейный оберег»</a:t>
          </a:r>
        </a:p>
      </dgm:t>
    </dgm:pt>
    <dgm:pt modelId="{D42F62B3-9A70-42D2-B395-1289EB27B0D8}" type="parTrans" cxnId="{5E0C7BE1-21AE-4171-8EAF-D7EA74DB059F}">
      <dgm:prSet/>
      <dgm:spPr/>
      <dgm:t>
        <a:bodyPr/>
        <a:lstStyle/>
        <a:p>
          <a:endParaRPr lang="ru-RU"/>
        </a:p>
      </dgm:t>
    </dgm:pt>
    <dgm:pt modelId="{BD689B5D-0793-491C-957C-F9C1685DC309}" type="sibTrans" cxnId="{5E0C7BE1-21AE-4171-8EAF-D7EA74DB059F}">
      <dgm:prSet/>
      <dgm:spPr/>
      <dgm:t>
        <a:bodyPr/>
        <a:lstStyle/>
        <a:p>
          <a:endParaRPr lang="ru-RU"/>
        </a:p>
      </dgm:t>
    </dgm:pt>
    <dgm:pt modelId="{49C9FCBE-BEF4-4891-AAFC-728E1B0A01C5}" type="pres">
      <dgm:prSet presAssocID="{F373292A-8F42-4939-9759-E819ECBECE8F}" presName="Name0" presStyleCnt="0">
        <dgm:presLayoutVars>
          <dgm:chMax/>
          <dgm:chPref/>
          <dgm:dir/>
        </dgm:presLayoutVars>
      </dgm:prSet>
      <dgm:spPr/>
    </dgm:pt>
    <dgm:pt modelId="{E6F55E1A-153A-4548-9C83-D1AD7635BE28}" type="pres">
      <dgm:prSet presAssocID="{4CFCC67B-77E8-472C-8C51-4E67F27A4E98}" presName="composite" presStyleCnt="0">
        <dgm:presLayoutVars>
          <dgm:chMax val="1"/>
          <dgm:chPref val="1"/>
        </dgm:presLayoutVars>
      </dgm:prSet>
      <dgm:spPr/>
    </dgm:pt>
    <dgm:pt modelId="{4728A958-4890-43AA-8EA7-6C6124C58D86}" type="pres">
      <dgm:prSet presAssocID="{4CFCC67B-77E8-472C-8C51-4E67F27A4E98}" presName="Accent" presStyleLbl="trAlignAcc1" presStyleIdx="0" presStyleCnt="1">
        <dgm:presLayoutVars>
          <dgm:chMax val="0"/>
          <dgm:chPref val="0"/>
        </dgm:presLayoutVars>
      </dgm:prSet>
      <dgm:spPr/>
    </dgm:pt>
    <dgm:pt modelId="{3A50168C-21E6-4D8D-BA63-3FD09986F425}" type="pres">
      <dgm:prSet presAssocID="{4CFCC67B-77E8-472C-8C51-4E67F27A4E98}" presName="Image" presStyleLbl="alignImgPlace1" presStyleIdx="0" presStyleCnt="1" custLinFactNeighborX="5782" custLinFactNeighborY="-1639">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dgm:spPr>
    </dgm:pt>
    <dgm:pt modelId="{1A498A6C-ECBB-4A36-9FBA-F56332BD3D60}" type="pres">
      <dgm:prSet presAssocID="{4CFCC67B-77E8-472C-8C51-4E67F27A4E98}" presName="ChildComposite" presStyleCnt="0"/>
      <dgm:spPr/>
    </dgm:pt>
    <dgm:pt modelId="{4D91F494-AB0D-461E-BC36-620A1D99889C}" type="pres">
      <dgm:prSet presAssocID="{4CFCC67B-77E8-472C-8C51-4E67F27A4E98}" presName="Child" presStyleLbl="node1" presStyleIdx="0" presStyleCnt="0">
        <dgm:presLayoutVars>
          <dgm:chMax val="0"/>
          <dgm:chPref val="0"/>
          <dgm:bulletEnabled val="1"/>
        </dgm:presLayoutVars>
      </dgm:prSet>
      <dgm:spPr/>
    </dgm:pt>
    <dgm:pt modelId="{BCE8C6FA-6103-4ACF-964D-ECF984D50830}" type="pres">
      <dgm:prSet presAssocID="{4CFCC67B-77E8-472C-8C51-4E67F27A4E98}" presName="Parent" presStyleLbl="revTx" presStyleIdx="0" presStyleCnt="1" custScaleY="80372" custLinFactNeighborX="4180" custLinFactNeighborY="-17136">
        <dgm:presLayoutVars>
          <dgm:chMax val="1"/>
          <dgm:chPref val="0"/>
          <dgm:bulletEnabled val="1"/>
        </dgm:presLayoutVars>
      </dgm:prSet>
      <dgm:spPr/>
    </dgm:pt>
  </dgm:ptLst>
  <dgm:cxnLst>
    <dgm:cxn modelId="{23778813-5358-4B09-8001-8F0FDDBC2C58}" type="presOf" srcId="{F373292A-8F42-4939-9759-E819ECBECE8F}" destId="{49C9FCBE-BEF4-4891-AAFC-728E1B0A01C5}" srcOrd="0" destOrd="0" presId="urn:microsoft.com/office/officeart/2008/layout/CaptionedPictures"/>
    <dgm:cxn modelId="{BCF6F0D9-19EE-4CE7-8E13-3E636E619CE0}" type="presOf" srcId="{4CFCC67B-77E8-472C-8C51-4E67F27A4E98}" destId="{BCE8C6FA-6103-4ACF-964D-ECF984D50830}" srcOrd="0" destOrd="0" presId="urn:microsoft.com/office/officeart/2008/layout/CaptionedPictures"/>
    <dgm:cxn modelId="{5E0C7BE1-21AE-4171-8EAF-D7EA74DB059F}" srcId="{F373292A-8F42-4939-9759-E819ECBECE8F}" destId="{4CFCC67B-77E8-472C-8C51-4E67F27A4E98}" srcOrd="0" destOrd="0" parTransId="{D42F62B3-9A70-42D2-B395-1289EB27B0D8}" sibTransId="{BD689B5D-0793-491C-957C-F9C1685DC309}"/>
    <dgm:cxn modelId="{840EDE67-F64E-45E7-A076-1D18C3B0A00A}" type="presParOf" srcId="{49C9FCBE-BEF4-4891-AAFC-728E1B0A01C5}" destId="{E6F55E1A-153A-4548-9C83-D1AD7635BE28}" srcOrd="0" destOrd="0" presId="urn:microsoft.com/office/officeart/2008/layout/CaptionedPictures"/>
    <dgm:cxn modelId="{8FD195CD-B1D7-4F05-92F9-77BB329FF3C4}" type="presParOf" srcId="{E6F55E1A-153A-4548-9C83-D1AD7635BE28}" destId="{4728A958-4890-43AA-8EA7-6C6124C58D86}" srcOrd="0" destOrd="0" presId="urn:microsoft.com/office/officeart/2008/layout/CaptionedPictures"/>
    <dgm:cxn modelId="{CD077792-6A13-45CA-9984-BC5BED54BA8B}" type="presParOf" srcId="{E6F55E1A-153A-4548-9C83-D1AD7635BE28}" destId="{3A50168C-21E6-4D8D-BA63-3FD09986F425}" srcOrd="1" destOrd="0" presId="urn:microsoft.com/office/officeart/2008/layout/CaptionedPictures"/>
    <dgm:cxn modelId="{3F27E6C5-B9F9-4FA3-BC12-8C97E77AC14C}" type="presParOf" srcId="{E6F55E1A-153A-4548-9C83-D1AD7635BE28}" destId="{1A498A6C-ECBB-4A36-9FBA-F56332BD3D60}" srcOrd="2" destOrd="0" presId="urn:microsoft.com/office/officeart/2008/layout/CaptionedPictures"/>
    <dgm:cxn modelId="{9E6D265C-851B-4F03-A3EF-EC94E629D954}" type="presParOf" srcId="{1A498A6C-ECBB-4A36-9FBA-F56332BD3D60}" destId="{4D91F494-AB0D-461E-BC36-620A1D99889C}" srcOrd="0" destOrd="0" presId="urn:microsoft.com/office/officeart/2008/layout/CaptionedPictures"/>
    <dgm:cxn modelId="{1AAFAEC3-B565-44ED-ADF3-78460A7BCF5F}" type="presParOf" srcId="{1A498A6C-ECBB-4A36-9FBA-F56332BD3D60}" destId="{BCE8C6FA-6103-4ACF-964D-ECF984D50830}"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F331F-9A6D-4BEF-8571-F70F2AB16542}"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9CD8FE4B-6D7A-4C06-862B-19DF44BBE9C3}">
      <dgm:prSet phldrT="[Текст]"/>
      <dgm:spPr/>
      <dgm:t>
        <a:bodyPr/>
        <a:lstStyle/>
        <a:p>
          <a:r>
            <a:rPr lang="ru-RU" dirty="0"/>
            <a:t>Мастер-класс «Оригами»</a:t>
          </a:r>
        </a:p>
      </dgm:t>
    </dgm:pt>
    <dgm:pt modelId="{A8DF159D-C5B5-4113-9430-851CDA8998FC}" type="parTrans" cxnId="{DE42C6F3-365E-416B-BA13-CD86CB295833}">
      <dgm:prSet/>
      <dgm:spPr/>
      <dgm:t>
        <a:bodyPr/>
        <a:lstStyle/>
        <a:p>
          <a:endParaRPr lang="ru-RU"/>
        </a:p>
      </dgm:t>
    </dgm:pt>
    <dgm:pt modelId="{E2819F0C-C409-4436-B6FB-1BE23E2DE49F}" type="sibTrans" cxnId="{DE42C6F3-365E-416B-BA13-CD86CB295833}">
      <dgm:prSet/>
      <dgm:spPr/>
      <dgm:t>
        <a:bodyPr/>
        <a:lstStyle/>
        <a:p>
          <a:endParaRPr lang="ru-RU"/>
        </a:p>
      </dgm:t>
    </dgm:pt>
    <dgm:pt modelId="{1529CF46-5A4A-4642-8B12-3705B7B06E4B}" type="pres">
      <dgm:prSet presAssocID="{F47F331F-9A6D-4BEF-8571-F70F2AB16542}" presName="Name0" presStyleCnt="0">
        <dgm:presLayoutVars>
          <dgm:chMax/>
          <dgm:chPref/>
          <dgm:dir/>
        </dgm:presLayoutVars>
      </dgm:prSet>
      <dgm:spPr/>
    </dgm:pt>
    <dgm:pt modelId="{5F2EAD8C-10E2-4E74-B42E-AE3B4CAAFC18}" type="pres">
      <dgm:prSet presAssocID="{9CD8FE4B-6D7A-4C06-862B-19DF44BBE9C3}" presName="composite" presStyleCnt="0">
        <dgm:presLayoutVars>
          <dgm:chMax val="1"/>
          <dgm:chPref val="1"/>
        </dgm:presLayoutVars>
      </dgm:prSet>
      <dgm:spPr/>
    </dgm:pt>
    <dgm:pt modelId="{C2CA1908-3561-4ABE-97A5-90F87271EA21}" type="pres">
      <dgm:prSet presAssocID="{9CD8FE4B-6D7A-4C06-862B-19DF44BBE9C3}" presName="Accent" presStyleLbl="trAlignAcc1" presStyleIdx="0" presStyleCnt="1" custScaleY="93450" custLinFactNeighborX="13338" custLinFactNeighborY="-595">
        <dgm:presLayoutVars>
          <dgm:chMax val="0"/>
          <dgm:chPref val="0"/>
        </dgm:presLayoutVars>
      </dgm:prSet>
      <dgm:spPr/>
    </dgm:pt>
    <dgm:pt modelId="{4BB0FF9C-0A99-409C-84D6-EF481FC648EA}" type="pres">
      <dgm:prSet presAssocID="{9CD8FE4B-6D7A-4C06-862B-19DF44BBE9C3}" presName="Image" presStyleLbl="alignImgPlace1" presStyleIdx="0" presStyleCnt="1" custScaleX="86536" custScaleY="100633" custLinFactNeighborX="10586" custLinFactNeighborY="5527">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E1E1AAD2-1512-4143-A7BB-3DD7ABB6BF9A}" type="pres">
      <dgm:prSet presAssocID="{9CD8FE4B-6D7A-4C06-862B-19DF44BBE9C3}" presName="ChildComposite" presStyleCnt="0"/>
      <dgm:spPr/>
    </dgm:pt>
    <dgm:pt modelId="{40F161FC-5472-4CF1-B840-B879245ED46E}" type="pres">
      <dgm:prSet presAssocID="{9CD8FE4B-6D7A-4C06-862B-19DF44BBE9C3}" presName="Child" presStyleLbl="node1" presStyleIdx="0" presStyleCnt="0">
        <dgm:presLayoutVars>
          <dgm:chMax val="0"/>
          <dgm:chPref val="0"/>
          <dgm:bulletEnabled val="1"/>
        </dgm:presLayoutVars>
      </dgm:prSet>
      <dgm:spPr/>
    </dgm:pt>
    <dgm:pt modelId="{3DBE609F-993C-4A8F-B82D-5AC36934ACB1}" type="pres">
      <dgm:prSet presAssocID="{9CD8FE4B-6D7A-4C06-862B-19DF44BBE9C3}" presName="Parent" presStyleLbl="revTx" presStyleIdx="0" presStyleCnt="1" custScaleX="97161" custScaleY="72290" custLinFactNeighborX="10586" custLinFactNeighborY="-1103">
        <dgm:presLayoutVars>
          <dgm:chMax val="1"/>
          <dgm:chPref val="0"/>
          <dgm:bulletEnabled val="1"/>
        </dgm:presLayoutVars>
      </dgm:prSet>
      <dgm:spPr/>
    </dgm:pt>
  </dgm:ptLst>
  <dgm:cxnLst>
    <dgm:cxn modelId="{C0834792-D912-4110-8C63-DF8CF73945E3}" type="presOf" srcId="{F47F331F-9A6D-4BEF-8571-F70F2AB16542}" destId="{1529CF46-5A4A-4642-8B12-3705B7B06E4B}" srcOrd="0" destOrd="0" presId="urn:microsoft.com/office/officeart/2008/layout/CaptionedPictures"/>
    <dgm:cxn modelId="{DE42C6F3-365E-416B-BA13-CD86CB295833}" srcId="{F47F331F-9A6D-4BEF-8571-F70F2AB16542}" destId="{9CD8FE4B-6D7A-4C06-862B-19DF44BBE9C3}" srcOrd="0" destOrd="0" parTransId="{A8DF159D-C5B5-4113-9430-851CDA8998FC}" sibTransId="{E2819F0C-C409-4436-B6FB-1BE23E2DE49F}"/>
    <dgm:cxn modelId="{A87993FE-DC67-4542-954C-1011E1205E26}" type="presOf" srcId="{9CD8FE4B-6D7A-4C06-862B-19DF44BBE9C3}" destId="{3DBE609F-993C-4A8F-B82D-5AC36934ACB1}" srcOrd="0" destOrd="0" presId="urn:microsoft.com/office/officeart/2008/layout/CaptionedPictures"/>
    <dgm:cxn modelId="{69A3621D-6CA9-43DA-B114-DE65B505A9FA}" type="presParOf" srcId="{1529CF46-5A4A-4642-8B12-3705B7B06E4B}" destId="{5F2EAD8C-10E2-4E74-B42E-AE3B4CAAFC18}" srcOrd="0" destOrd="0" presId="urn:microsoft.com/office/officeart/2008/layout/CaptionedPictures"/>
    <dgm:cxn modelId="{CFA51FCE-0F2C-4EF1-9B5A-A0D15CBEA15F}" type="presParOf" srcId="{5F2EAD8C-10E2-4E74-B42E-AE3B4CAAFC18}" destId="{C2CA1908-3561-4ABE-97A5-90F87271EA21}" srcOrd="0" destOrd="0" presId="urn:microsoft.com/office/officeart/2008/layout/CaptionedPictures"/>
    <dgm:cxn modelId="{0C836A52-3F1B-416C-9F76-5DDC88B43C6E}" type="presParOf" srcId="{5F2EAD8C-10E2-4E74-B42E-AE3B4CAAFC18}" destId="{4BB0FF9C-0A99-409C-84D6-EF481FC648EA}" srcOrd="1" destOrd="0" presId="urn:microsoft.com/office/officeart/2008/layout/CaptionedPictures"/>
    <dgm:cxn modelId="{7FDC25D7-C1EE-4FBB-94B6-9B1D8A4BF0A2}" type="presParOf" srcId="{5F2EAD8C-10E2-4E74-B42E-AE3B4CAAFC18}" destId="{E1E1AAD2-1512-4143-A7BB-3DD7ABB6BF9A}" srcOrd="2" destOrd="0" presId="urn:microsoft.com/office/officeart/2008/layout/CaptionedPictures"/>
    <dgm:cxn modelId="{7CBBC07A-AAC7-435D-BEBB-EA79AE68C8B8}" type="presParOf" srcId="{E1E1AAD2-1512-4143-A7BB-3DD7ABB6BF9A}" destId="{40F161FC-5472-4CF1-B840-B879245ED46E}" srcOrd="0" destOrd="0" presId="urn:microsoft.com/office/officeart/2008/layout/CaptionedPictures"/>
    <dgm:cxn modelId="{CD0115CC-5DBD-4216-9540-56AD8D560C6C}" type="presParOf" srcId="{E1E1AAD2-1512-4143-A7BB-3DD7ABB6BF9A}" destId="{3DBE609F-993C-4A8F-B82D-5AC36934ACB1}" srcOrd="1" destOrd="0" presId="urn:microsoft.com/office/officeart/2008/layout/CaptionedPicture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79C9F2-37D2-4AF2-AF37-1FC5184ABD17}"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E6E00968-C60A-42C4-9854-4066B0121047}">
      <dgm:prSet phldrT="[Текст]"/>
      <dgm:spPr/>
      <dgm:t>
        <a:bodyPr/>
        <a:lstStyle/>
        <a:p>
          <a:r>
            <a:rPr lang="ru-RU" dirty="0"/>
            <a:t>Мастер-класс «Озорные ложкари»</a:t>
          </a:r>
        </a:p>
      </dgm:t>
    </dgm:pt>
    <dgm:pt modelId="{F040207A-2BB0-47CE-BB15-F3145FAC0B5D}" type="parTrans" cxnId="{99B815BD-D74B-44D2-926B-2C48F746567A}">
      <dgm:prSet/>
      <dgm:spPr/>
      <dgm:t>
        <a:bodyPr/>
        <a:lstStyle/>
        <a:p>
          <a:endParaRPr lang="ru-RU"/>
        </a:p>
      </dgm:t>
    </dgm:pt>
    <dgm:pt modelId="{523B40F5-D53F-43FE-84C5-6A8EFDB5548E}" type="sibTrans" cxnId="{99B815BD-D74B-44D2-926B-2C48F746567A}">
      <dgm:prSet/>
      <dgm:spPr/>
      <dgm:t>
        <a:bodyPr/>
        <a:lstStyle/>
        <a:p>
          <a:endParaRPr lang="ru-RU"/>
        </a:p>
      </dgm:t>
    </dgm:pt>
    <dgm:pt modelId="{2B68A712-D299-48E4-9B6F-318541E200A0}" type="pres">
      <dgm:prSet presAssocID="{2279C9F2-37D2-4AF2-AF37-1FC5184ABD17}" presName="Name0" presStyleCnt="0">
        <dgm:presLayoutVars>
          <dgm:chMax/>
          <dgm:chPref/>
          <dgm:dir/>
        </dgm:presLayoutVars>
      </dgm:prSet>
      <dgm:spPr/>
    </dgm:pt>
    <dgm:pt modelId="{D9F62DAF-CB56-444B-8653-08FBC2EEBAA2}" type="pres">
      <dgm:prSet presAssocID="{E6E00968-C60A-42C4-9854-4066B0121047}" presName="composite" presStyleCnt="0">
        <dgm:presLayoutVars>
          <dgm:chMax val="1"/>
          <dgm:chPref val="1"/>
        </dgm:presLayoutVars>
      </dgm:prSet>
      <dgm:spPr/>
    </dgm:pt>
    <dgm:pt modelId="{E7D41797-55D1-49D3-A489-60498B2A2D25}" type="pres">
      <dgm:prSet presAssocID="{E6E00968-C60A-42C4-9854-4066B0121047}" presName="Accent" presStyleLbl="trAlignAcc1" presStyleIdx="0" presStyleCnt="1" custScaleX="127811">
        <dgm:presLayoutVars>
          <dgm:chMax val="0"/>
          <dgm:chPref val="0"/>
        </dgm:presLayoutVars>
      </dgm:prSet>
      <dgm:spPr/>
    </dgm:pt>
    <dgm:pt modelId="{928D836B-D5F0-44C0-873A-8ADA593221C9}" type="pres">
      <dgm:prSet presAssocID="{E6E00968-C60A-42C4-9854-4066B0121047}" presName="Image" presStyleLbl="alignImgPlace1" presStyleIdx="0" presStyleCnt="1" custScaleX="138413" custScaleY="121329" custLinFactNeighborX="2242" custLinFactNeighborY="-221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58BFB3DE-E938-42C3-8C12-43539F0EAF1B}" type="pres">
      <dgm:prSet presAssocID="{E6E00968-C60A-42C4-9854-4066B0121047}" presName="ChildComposite" presStyleCnt="0"/>
      <dgm:spPr/>
    </dgm:pt>
    <dgm:pt modelId="{31F39566-C5FD-418D-B111-456E10B77C2F}" type="pres">
      <dgm:prSet presAssocID="{E6E00968-C60A-42C4-9854-4066B0121047}" presName="Child" presStyleLbl="node1" presStyleIdx="0" presStyleCnt="0">
        <dgm:presLayoutVars>
          <dgm:chMax val="0"/>
          <dgm:chPref val="0"/>
          <dgm:bulletEnabled val="1"/>
        </dgm:presLayoutVars>
      </dgm:prSet>
      <dgm:spPr/>
    </dgm:pt>
    <dgm:pt modelId="{85B702C9-2C54-4D14-B2A3-3E7B0ED0A02E}" type="pres">
      <dgm:prSet presAssocID="{E6E00968-C60A-42C4-9854-4066B0121047}" presName="Parent" presStyleLbl="revTx" presStyleIdx="0" presStyleCnt="1" custLinFactNeighborY="17530">
        <dgm:presLayoutVars>
          <dgm:chMax val="1"/>
          <dgm:chPref val="0"/>
          <dgm:bulletEnabled val="1"/>
        </dgm:presLayoutVars>
      </dgm:prSet>
      <dgm:spPr/>
    </dgm:pt>
  </dgm:ptLst>
  <dgm:cxnLst>
    <dgm:cxn modelId="{0AFD227C-CAE2-4D76-8592-AA669890ED2A}" type="presOf" srcId="{2279C9F2-37D2-4AF2-AF37-1FC5184ABD17}" destId="{2B68A712-D299-48E4-9B6F-318541E200A0}" srcOrd="0" destOrd="0" presId="urn:microsoft.com/office/officeart/2008/layout/CaptionedPictures"/>
    <dgm:cxn modelId="{99B815BD-D74B-44D2-926B-2C48F746567A}" srcId="{2279C9F2-37D2-4AF2-AF37-1FC5184ABD17}" destId="{E6E00968-C60A-42C4-9854-4066B0121047}" srcOrd="0" destOrd="0" parTransId="{F040207A-2BB0-47CE-BB15-F3145FAC0B5D}" sibTransId="{523B40F5-D53F-43FE-84C5-6A8EFDB5548E}"/>
    <dgm:cxn modelId="{B8F5FAF2-A5D9-4B0F-A549-670E5443771E}" type="presOf" srcId="{E6E00968-C60A-42C4-9854-4066B0121047}" destId="{85B702C9-2C54-4D14-B2A3-3E7B0ED0A02E}" srcOrd="0" destOrd="0" presId="urn:microsoft.com/office/officeart/2008/layout/CaptionedPictures"/>
    <dgm:cxn modelId="{2B989CC7-CBC2-4251-8CEA-CD48A4961534}" type="presParOf" srcId="{2B68A712-D299-48E4-9B6F-318541E200A0}" destId="{D9F62DAF-CB56-444B-8653-08FBC2EEBAA2}" srcOrd="0" destOrd="0" presId="urn:microsoft.com/office/officeart/2008/layout/CaptionedPictures"/>
    <dgm:cxn modelId="{5AD88A7C-968B-40DC-A387-7196D6CF919C}" type="presParOf" srcId="{D9F62DAF-CB56-444B-8653-08FBC2EEBAA2}" destId="{E7D41797-55D1-49D3-A489-60498B2A2D25}" srcOrd="0" destOrd="0" presId="urn:microsoft.com/office/officeart/2008/layout/CaptionedPictures"/>
    <dgm:cxn modelId="{13E66C89-A4E7-4ABB-9D2C-B5816C5304FD}" type="presParOf" srcId="{D9F62DAF-CB56-444B-8653-08FBC2EEBAA2}" destId="{928D836B-D5F0-44C0-873A-8ADA593221C9}" srcOrd="1" destOrd="0" presId="urn:microsoft.com/office/officeart/2008/layout/CaptionedPictures"/>
    <dgm:cxn modelId="{76301864-410C-402B-A7A5-B154A7BA3E8E}" type="presParOf" srcId="{D9F62DAF-CB56-444B-8653-08FBC2EEBAA2}" destId="{58BFB3DE-E938-42C3-8C12-43539F0EAF1B}" srcOrd="2" destOrd="0" presId="urn:microsoft.com/office/officeart/2008/layout/CaptionedPictures"/>
    <dgm:cxn modelId="{E29B0E87-7212-48BC-8331-3943415C0A66}" type="presParOf" srcId="{58BFB3DE-E938-42C3-8C12-43539F0EAF1B}" destId="{31F39566-C5FD-418D-B111-456E10B77C2F}" srcOrd="0" destOrd="0" presId="urn:microsoft.com/office/officeart/2008/layout/CaptionedPictures"/>
    <dgm:cxn modelId="{A40801E9-686C-42C9-ABDA-D8E620E7EFA6}" type="presParOf" srcId="{58BFB3DE-E938-42C3-8C12-43539F0EAF1B}" destId="{85B702C9-2C54-4D14-B2A3-3E7B0ED0A02E}" srcOrd="1" destOrd="0" presId="urn:microsoft.com/office/officeart/2008/layout/CaptionedPicture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B3CD47-534E-4E0E-A3A9-0220EEE9F235}"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B3BBCB33-0D33-4C2F-BCD7-E14D209F8E48}">
      <dgm:prSet phldrT="[Текст]"/>
      <dgm:spPr/>
      <dgm:t>
        <a:bodyPr/>
        <a:lstStyle/>
        <a:p>
          <a:r>
            <a:rPr lang="ru-RU" dirty="0"/>
            <a:t>Награждение отцов </a:t>
          </a:r>
        </a:p>
      </dgm:t>
    </dgm:pt>
    <dgm:pt modelId="{AAEEFAD4-C52B-40C3-A18D-EEC4BFF8FC12}" type="parTrans" cxnId="{FFE01659-5496-4BA2-817F-DCC62F1C75EE}">
      <dgm:prSet/>
      <dgm:spPr/>
      <dgm:t>
        <a:bodyPr/>
        <a:lstStyle/>
        <a:p>
          <a:endParaRPr lang="ru-RU"/>
        </a:p>
      </dgm:t>
    </dgm:pt>
    <dgm:pt modelId="{63345FAA-80C5-4969-B8D5-B8FDD178B2A5}" type="sibTrans" cxnId="{FFE01659-5496-4BA2-817F-DCC62F1C75EE}">
      <dgm:prSet/>
      <dgm:spPr/>
      <dgm:t>
        <a:bodyPr/>
        <a:lstStyle/>
        <a:p>
          <a:endParaRPr lang="ru-RU"/>
        </a:p>
      </dgm:t>
    </dgm:pt>
    <dgm:pt modelId="{C5D1D3AA-71D9-48D5-8E84-B671C5FC8435}" type="pres">
      <dgm:prSet presAssocID="{AFB3CD47-534E-4E0E-A3A9-0220EEE9F235}" presName="Name0" presStyleCnt="0">
        <dgm:presLayoutVars>
          <dgm:chMax/>
          <dgm:chPref/>
          <dgm:dir/>
        </dgm:presLayoutVars>
      </dgm:prSet>
      <dgm:spPr/>
    </dgm:pt>
    <dgm:pt modelId="{FD4CCFDE-E4EF-4FF5-8331-BEBBD0CC2A11}" type="pres">
      <dgm:prSet presAssocID="{B3BBCB33-0D33-4C2F-BCD7-E14D209F8E48}" presName="composite" presStyleCnt="0">
        <dgm:presLayoutVars>
          <dgm:chMax val="1"/>
          <dgm:chPref val="1"/>
        </dgm:presLayoutVars>
      </dgm:prSet>
      <dgm:spPr/>
    </dgm:pt>
    <dgm:pt modelId="{0952BC64-B58C-40B2-B41F-C3AE7EF54EC9}" type="pres">
      <dgm:prSet presAssocID="{B3BBCB33-0D33-4C2F-BCD7-E14D209F8E48}" presName="Accent" presStyleLbl="trAlignAcc1" presStyleIdx="0" presStyleCnt="1" custScaleX="179243" custScaleY="120897">
        <dgm:presLayoutVars>
          <dgm:chMax val="0"/>
          <dgm:chPref val="0"/>
        </dgm:presLayoutVars>
      </dgm:prSet>
      <dgm:spPr/>
    </dgm:pt>
    <dgm:pt modelId="{B504E032-32B6-4F1C-ABFF-BA0CC923166D}" type="pres">
      <dgm:prSet presAssocID="{B3BBCB33-0D33-4C2F-BCD7-E14D209F8E48}" presName="Image" presStyleLbl="alignImgPlace1" presStyleIdx="0" presStyleCnt="1" custScaleX="238289" custScaleY="214923" custLinFactNeighborX="-5186" custLinFactNeighborY="1863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021448A-8B8E-4D7A-ABAC-BE6B40260CAF}" type="pres">
      <dgm:prSet presAssocID="{B3BBCB33-0D33-4C2F-BCD7-E14D209F8E48}" presName="ChildComposite" presStyleCnt="0"/>
      <dgm:spPr/>
    </dgm:pt>
    <dgm:pt modelId="{42137A55-DF24-481E-A0A5-DC883B659917}" type="pres">
      <dgm:prSet presAssocID="{B3BBCB33-0D33-4C2F-BCD7-E14D209F8E48}" presName="Child" presStyleLbl="node1" presStyleIdx="0" presStyleCnt="0">
        <dgm:presLayoutVars>
          <dgm:chMax val="0"/>
          <dgm:chPref val="0"/>
          <dgm:bulletEnabled val="1"/>
        </dgm:presLayoutVars>
      </dgm:prSet>
      <dgm:spPr/>
    </dgm:pt>
    <dgm:pt modelId="{F389CF0B-FEE3-41DB-BA0C-CCAFBAF1488B}" type="pres">
      <dgm:prSet presAssocID="{B3BBCB33-0D33-4C2F-BCD7-E14D209F8E48}" presName="Parent" presStyleLbl="revTx" presStyleIdx="0" presStyleCnt="1" custScaleX="162418" custLinFactNeighborX="3191" custLinFactNeighborY="36016">
        <dgm:presLayoutVars>
          <dgm:chMax val="1"/>
          <dgm:chPref val="0"/>
          <dgm:bulletEnabled val="1"/>
        </dgm:presLayoutVars>
      </dgm:prSet>
      <dgm:spPr/>
    </dgm:pt>
  </dgm:ptLst>
  <dgm:cxnLst>
    <dgm:cxn modelId="{FFE01659-5496-4BA2-817F-DCC62F1C75EE}" srcId="{AFB3CD47-534E-4E0E-A3A9-0220EEE9F235}" destId="{B3BBCB33-0D33-4C2F-BCD7-E14D209F8E48}" srcOrd="0" destOrd="0" parTransId="{AAEEFAD4-C52B-40C3-A18D-EEC4BFF8FC12}" sibTransId="{63345FAA-80C5-4969-B8D5-B8FDD178B2A5}"/>
    <dgm:cxn modelId="{FF799AAC-8450-4401-B2F7-2F6C7CACB10B}" type="presOf" srcId="{AFB3CD47-534E-4E0E-A3A9-0220EEE9F235}" destId="{C5D1D3AA-71D9-48D5-8E84-B671C5FC8435}" srcOrd="0" destOrd="0" presId="urn:microsoft.com/office/officeart/2008/layout/CaptionedPictures"/>
    <dgm:cxn modelId="{A988BCAF-32CE-4943-909E-04BC409FA2FF}" type="presOf" srcId="{B3BBCB33-0D33-4C2F-BCD7-E14D209F8E48}" destId="{F389CF0B-FEE3-41DB-BA0C-CCAFBAF1488B}" srcOrd="0" destOrd="0" presId="urn:microsoft.com/office/officeart/2008/layout/CaptionedPictures"/>
    <dgm:cxn modelId="{BB310716-4D88-4120-9EB0-00414FCD1162}" type="presParOf" srcId="{C5D1D3AA-71D9-48D5-8E84-B671C5FC8435}" destId="{FD4CCFDE-E4EF-4FF5-8331-BEBBD0CC2A11}" srcOrd="0" destOrd="0" presId="urn:microsoft.com/office/officeart/2008/layout/CaptionedPictures"/>
    <dgm:cxn modelId="{FA9521BD-734E-4374-957E-9165A66C3302}" type="presParOf" srcId="{FD4CCFDE-E4EF-4FF5-8331-BEBBD0CC2A11}" destId="{0952BC64-B58C-40B2-B41F-C3AE7EF54EC9}" srcOrd="0" destOrd="0" presId="urn:microsoft.com/office/officeart/2008/layout/CaptionedPictures"/>
    <dgm:cxn modelId="{F9DA0150-BDC6-428B-A55D-0C71A7A059C9}" type="presParOf" srcId="{FD4CCFDE-E4EF-4FF5-8331-BEBBD0CC2A11}" destId="{B504E032-32B6-4F1C-ABFF-BA0CC923166D}" srcOrd="1" destOrd="0" presId="urn:microsoft.com/office/officeart/2008/layout/CaptionedPictures"/>
    <dgm:cxn modelId="{F6675288-8232-4769-B416-96167FA368DB}" type="presParOf" srcId="{FD4CCFDE-E4EF-4FF5-8331-BEBBD0CC2A11}" destId="{C021448A-8B8E-4D7A-ABAC-BE6B40260CAF}" srcOrd="2" destOrd="0" presId="urn:microsoft.com/office/officeart/2008/layout/CaptionedPictures"/>
    <dgm:cxn modelId="{ADAB07E7-F3CD-4AC9-A8AF-1E6124C3731B}" type="presParOf" srcId="{C021448A-8B8E-4D7A-ABAC-BE6B40260CAF}" destId="{42137A55-DF24-481E-A0A5-DC883B659917}" srcOrd="0" destOrd="0" presId="urn:microsoft.com/office/officeart/2008/layout/CaptionedPictures"/>
    <dgm:cxn modelId="{E9E33BC9-4328-44F5-BCE4-4DC681FE282A}" type="presParOf" srcId="{C021448A-8B8E-4D7A-ABAC-BE6B40260CAF}" destId="{F389CF0B-FEE3-41DB-BA0C-CCAFBAF1488B}" srcOrd="1" destOrd="0" presId="urn:microsoft.com/office/officeart/2008/layout/CaptionedPicture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7BF9F0-9BA5-4F5A-BA68-17E5B9954E80}"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58A0C870-49D9-4CF3-BBBD-41459F83289D}">
      <dgm:prSet phldrT="[Текст]"/>
      <dgm:spPr/>
      <dgm:t>
        <a:bodyPr/>
        <a:lstStyle/>
        <a:p>
          <a:r>
            <a:rPr lang="ru-RU" dirty="0"/>
            <a:t>Флешмоб</a:t>
          </a:r>
        </a:p>
      </dgm:t>
    </dgm:pt>
    <dgm:pt modelId="{042AA86D-3DA4-4DF3-A7D8-C4B065882F87}" type="parTrans" cxnId="{941BBCD0-6A96-495C-A812-08CBBDA8CCF2}">
      <dgm:prSet/>
      <dgm:spPr/>
      <dgm:t>
        <a:bodyPr/>
        <a:lstStyle/>
        <a:p>
          <a:endParaRPr lang="ru-RU"/>
        </a:p>
      </dgm:t>
    </dgm:pt>
    <dgm:pt modelId="{7F4B4191-FA2C-4515-A28C-2DA4D1A40657}" type="sibTrans" cxnId="{941BBCD0-6A96-495C-A812-08CBBDA8CCF2}">
      <dgm:prSet/>
      <dgm:spPr/>
      <dgm:t>
        <a:bodyPr/>
        <a:lstStyle/>
        <a:p>
          <a:endParaRPr lang="ru-RU"/>
        </a:p>
      </dgm:t>
    </dgm:pt>
    <dgm:pt modelId="{7929074D-CA9A-454D-8063-15799E860E6D}" type="pres">
      <dgm:prSet presAssocID="{C97BF9F0-9BA5-4F5A-BA68-17E5B9954E80}" presName="Name0" presStyleCnt="0">
        <dgm:presLayoutVars>
          <dgm:chMax/>
          <dgm:chPref/>
          <dgm:dir/>
        </dgm:presLayoutVars>
      </dgm:prSet>
      <dgm:spPr/>
    </dgm:pt>
    <dgm:pt modelId="{F09CB1E8-1B3E-4BD2-B3F0-D399CE1D700D}" type="pres">
      <dgm:prSet presAssocID="{58A0C870-49D9-4CF3-BBBD-41459F83289D}" presName="composite" presStyleCnt="0">
        <dgm:presLayoutVars>
          <dgm:chMax val="1"/>
          <dgm:chPref val="1"/>
        </dgm:presLayoutVars>
      </dgm:prSet>
      <dgm:spPr/>
    </dgm:pt>
    <dgm:pt modelId="{3770D844-24CE-40B1-9919-9BD1D1C2B872}" type="pres">
      <dgm:prSet presAssocID="{58A0C870-49D9-4CF3-BBBD-41459F83289D}" presName="Accent" presStyleLbl="trAlignAcc1" presStyleIdx="0" presStyleCnt="1">
        <dgm:presLayoutVars>
          <dgm:chMax val="0"/>
          <dgm:chPref val="0"/>
        </dgm:presLayoutVars>
      </dgm:prSet>
      <dgm:spPr/>
    </dgm:pt>
    <dgm:pt modelId="{1C10E3FC-D714-4554-A1F6-B389637A7821}" type="pres">
      <dgm:prSet presAssocID="{58A0C870-49D9-4CF3-BBBD-41459F83289D}" presName="Image" presStyleLbl="alignImgPlace1" presStyleIdx="0" presStyleCnt="1" custScaleX="168134" custScaleY="159252">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7B53FDF8-E408-45E6-A391-1B3C6709A93F}" type="pres">
      <dgm:prSet presAssocID="{58A0C870-49D9-4CF3-BBBD-41459F83289D}" presName="ChildComposite" presStyleCnt="0"/>
      <dgm:spPr/>
    </dgm:pt>
    <dgm:pt modelId="{B6D8D4D0-E9FE-4307-A75E-7CB90762EC9E}" type="pres">
      <dgm:prSet presAssocID="{58A0C870-49D9-4CF3-BBBD-41459F83289D}" presName="Child" presStyleLbl="node1" presStyleIdx="0" presStyleCnt="0">
        <dgm:presLayoutVars>
          <dgm:chMax val="0"/>
          <dgm:chPref val="0"/>
          <dgm:bulletEnabled val="1"/>
        </dgm:presLayoutVars>
      </dgm:prSet>
      <dgm:spPr/>
    </dgm:pt>
    <dgm:pt modelId="{ED3DB2F9-BD70-4B63-A3B4-D00C7978B3E9}" type="pres">
      <dgm:prSet presAssocID="{58A0C870-49D9-4CF3-BBBD-41459F83289D}" presName="Parent" presStyleLbl="revTx" presStyleIdx="0" presStyleCnt="1" custScaleY="32801" custLinFactNeighborX="-579" custLinFactNeighborY="40192">
        <dgm:presLayoutVars>
          <dgm:chMax val="1"/>
          <dgm:chPref val="0"/>
          <dgm:bulletEnabled val="1"/>
        </dgm:presLayoutVars>
      </dgm:prSet>
      <dgm:spPr/>
    </dgm:pt>
  </dgm:ptLst>
  <dgm:cxnLst>
    <dgm:cxn modelId="{4C6D5621-6728-4E7B-9707-CA0928F1A433}" type="presOf" srcId="{58A0C870-49D9-4CF3-BBBD-41459F83289D}" destId="{ED3DB2F9-BD70-4B63-A3B4-D00C7978B3E9}" srcOrd="0" destOrd="0" presId="urn:microsoft.com/office/officeart/2008/layout/CaptionedPictures"/>
    <dgm:cxn modelId="{774A4128-E623-485E-8433-0E3755570771}" type="presOf" srcId="{C97BF9F0-9BA5-4F5A-BA68-17E5B9954E80}" destId="{7929074D-CA9A-454D-8063-15799E860E6D}" srcOrd="0" destOrd="0" presId="urn:microsoft.com/office/officeart/2008/layout/CaptionedPictures"/>
    <dgm:cxn modelId="{941BBCD0-6A96-495C-A812-08CBBDA8CCF2}" srcId="{C97BF9F0-9BA5-4F5A-BA68-17E5B9954E80}" destId="{58A0C870-49D9-4CF3-BBBD-41459F83289D}" srcOrd="0" destOrd="0" parTransId="{042AA86D-3DA4-4DF3-A7D8-C4B065882F87}" sibTransId="{7F4B4191-FA2C-4515-A28C-2DA4D1A40657}"/>
    <dgm:cxn modelId="{DFEEF434-9F27-48CB-A321-F5D3199C6F36}" type="presParOf" srcId="{7929074D-CA9A-454D-8063-15799E860E6D}" destId="{F09CB1E8-1B3E-4BD2-B3F0-D399CE1D700D}" srcOrd="0" destOrd="0" presId="urn:microsoft.com/office/officeart/2008/layout/CaptionedPictures"/>
    <dgm:cxn modelId="{8AAE9A04-DF59-469D-996E-07E0EC0B32BE}" type="presParOf" srcId="{F09CB1E8-1B3E-4BD2-B3F0-D399CE1D700D}" destId="{3770D844-24CE-40B1-9919-9BD1D1C2B872}" srcOrd="0" destOrd="0" presId="urn:microsoft.com/office/officeart/2008/layout/CaptionedPictures"/>
    <dgm:cxn modelId="{576E5674-C65A-44B6-9740-424BE307B4ED}" type="presParOf" srcId="{F09CB1E8-1B3E-4BD2-B3F0-D399CE1D700D}" destId="{1C10E3FC-D714-4554-A1F6-B389637A7821}" srcOrd="1" destOrd="0" presId="urn:microsoft.com/office/officeart/2008/layout/CaptionedPictures"/>
    <dgm:cxn modelId="{069CD17C-2318-4D50-8454-951A3A05924A}" type="presParOf" srcId="{F09CB1E8-1B3E-4BD2-B3F0-D399CE1D700D}" destId="{7B53FDF8-E408-45E6-A391-1B3C6709A93F}" srcOrd="2" destOrd="0" presId="urn:microsoft.com/office/officeart/2008/layout/CaptionedPictures"/>
    <dgm:cxn modelId="{6A245B69-4646-4F49-B77F-A048FF1B811F}" type="presParOf" srcId="{7B53FDF8-E408-45E6-A391-1B3C6709A93F}" destId="{B6D8D4D0-E9FE-4307-A75E-7CB90762EC9E}" srcOrd="0" destOrd="0" presId="urn:microsoft.com/office/officeart/2008/layout/CaptionedPictures"/>
    <dgm:cxn modelId="{F2364CEE-7610-44AA-99F4-A687E23A4580}" type="presParOf" srcId="{7B53FDF8-E408-45E6-A391-1B3C6709A93F}" destId="{ED3DB2F9-BD70-4B63-A3B4-D00C7978B3E9}"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D96FE0-C24A-4F2E-96FC-F480F9B82BE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F3D0B8ED-4E30-4F05-B0EF-2B1207BDF031}">
      <dgm:prSet phldrT="[Текст]" custT="1"/>
      <dgm:spPr/>
      <dgm:t>
        <a:bodyPr/>
        <a:lstStyle/>
        <a:p>
          <a:r>
            <a:rPr lang="ru-RU" sz="1800" dirty="0"/>
            <a:t>Мастер-класс «Танцевальный переполох»</a:t>
          </a:r>
        </a:p>
      </dgm:t>
    </dgm:pt>
    <dgm:pt modelId="{69705129-F9C7-4642-9499-1AC587228BD5}" type="parTrans" cxnId="{58C39452-4375-49D2-836F-FF231F95D199}">
      <dgm:prSet/>
      <dgm:spPr/>
      <dgm:t>
        <a:bodyPr/>
        <a:lstStyle/>
        <a:p>
          <a:endParaRPr lang="ru-RU"/>
        </a:p>
      </dgm:t>
    </dgm:pt>
    <dgm:pt modelId="{83D40C03-C9F9-4E0F-8793-233D45859907}" type="sibTrans" cxnId="{58C39452-4375-49D2-836F-FF231F95D199}">
      <dgm:prSet/>
      <dgm:spPr/>
      <dgm:t>
        <a:bodyPr/>
        <a:lstStyle/>
        <a:p>
          <a:endParaRPr lang="ru-RU"/>
        </a:p>
      </dgm:t>
    </dgm:pt>
    <dgm:pt modelId="{83FF2E35-B0A3-46F8-B55C-0DDBA65C7851}" type="pres">
      <dgm:prSet presAssocID="{49D96FE0-C24A-4F2E-96FC-F480F9B82BEF}" presName="Name0" presStyleCnt="0">
        <dgm:presLayoutVars>
          <dgm:chMax/>
          <dgm:chPref/>
          <dgm:dir/>
        </dgm:presLayoutVars>
      </dgm:prSet>
      <dgm:spPr/>
    </dgm:pt>
    <dgm:pt modelId="{57B71716-966C-4DCB-BA3E-AA8E7C74F2D1}" type="pres">
      <dgm:prSet presAssocID="{F3D0B8ED-4E30-4F05-B0EF-2B1207BDF031}" presName="composite" presStyleCnt="0">
        <dgm:presLayoutVars>
          <dgm:chMax val="1"/>
          <dgm:chPref val="1"/>
        </dgm:presLayoutVars>
      </dgm:prSet>
      <dgm:spPr/>
    </dgm:pt>
    <dgm:pt modelId="{1918C62C-C85F-468A-A1D7-F61BE0C16322}" type="pres">
      <dgm:prSet presAssocID="{F3D0B8ED-4E30-4F05-B0EF-2B1207BDF031}" presName="Accent" presStyleLbl="trAlignAcc1" presStyleIdx="0" presStyleCnt="1">
        <dgm:presLayoutVars>
          <dgm:chMax val="0"/>
          <dgm:chPref val="0"/>
        </dgm:presLayoutVars>
      </dgm:prSet>
      <dgm:spPr/>
    </dgm:pt>
    <dgm:pt modelId="{1A9D2D99-234A-4897-9C9E-D23CAF484154}" type="pres">
      <dgm:prSet presAssocID="{F3D0B8ED-4E30-4F05-B0EF-2B1207BDF031}" presName="Image" presStyleLbl="alignImgPlace1" presStyleIdx="0" presStyleCnt="1" custScaleX="246482" custScaleY="21203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26C7C47C-6E71-4A00-8684-A1E79A684C87}" type="pres">
      <dgm:prSet presAssocID="{F3D0B8ED-4E30-4F05-B0EF-2B1207BDF031}" presName="ChildComposite" presStyleCnt="0"/>
      <dgm:spPr/>
    </dgm:pt>
    <dgm:pt modelId="{0A564246-7098-4564-B6EB-46258E8C5B2F}" type="pres">
      <dgm:prSet presAssocID="{F3D0B8ED-4E30-4F05-B0EF-2B1207BDF031}" presName="Child" presStyleLbl="node1" presStyleIdx="0" presStyleCnt="0">
        <dgm:presLayoutVars>
          <dgm:chMax val="0"/>
          <dgm:chPref val="0"/>
          <dgm:bulletEnabled val="1"/>
        </dgm:presLayoutVars>
      </dgm:prSet>
      <dgm:spPr/>
    </dgm:pt>
    <dgm:pt modelId="{D58A3CC7-D7E7-4675-A642-72E2714699B1}" type="pres">
      <dgm:prSet presAssocID="{F3D0B8ED-4E30-4F05-B0EF-2B1207BDF031}" presName="Parent" presStyleLbl="revTx" presStyleIdx="0" presStyleCnt="1" custScaleX="246193" custLinFactNeighborX="-3019" custLinFactNeighborY="-32446">
        <dgm:presLayoutVars>
          <dgm:chMax val="1"/>
          <dgm:chPref val="0"/>
          <dgm:bulletEnabled val="1"/>
        </dgm:presLayoutVars>
      </dgm:prSet>
      <dgm:spPr/>
    </dgm:pt>
  </dgm:ptLst>
  <dgm:cxnLst>
    <dgm:cxn modelId="{575E3037-8C18-4C4F-848A-E0F152AED0A4}" type="presOf" srcId="{49D96FE0-C24A-4F2E-96FC-F480F9B82BEF}" destId="{83FF2E35-B0A3-46F8-B55C-0DDBA65C7851}" srcOrd="0" destOrd="0" presId="urn:microsoft.com/office/officeart/2008/layout/CaptionedPictures"/>
    <dgm:cxn modelId="{58C39452-4375-49D2-836F-FF231F95D199}" srcId="{49D96FE0-C24A-4F2E-96FC-F480F9B82BEF}" destId="{F3D0B8ED-4E30-4F05-B0EF-2B1207BDF031}" srcOrd="0" destOrd="0" parTransId="{69705129-F9C7-4642-9499-1AC587228BD5}" sibTransId="{83D40C03-C9F9-4E0F-8793-233D45859907}"/>
    <dgm:cxn modelId="{AE03BAF6-E23C-4270-A130-D24537BF2933}" type="presOf" srcId="{F3D0B8ED-4E30-4F05-B0EF-2B1207BDF031}" destId="{D58A3CC7-D7E7-4675-A642-72E2714699B1}" srcOrd="0" destOrd="0" presId="urn:microsoft.com/office/officeart/2008/layout/CaptionedPictures"/>
    <dgm:cxn modelId="{983CC7DE-77F3-4CA4-83E3-F55935C591C7}" type="presParOf" srcId="{83FF2E35-B0A3-46F8-B55C-0DDBA65C7851}" destId="{57B71716-966C-4DCB-BA3E-AA8E7C74F2D1}" srcOrd="0" destOrd="0" presId="urn:microsoft.com/office/officeart/2008/layout/CaptionedPictures"/>
    <dgm:cxn modelId="{A9E56980-7E1A-4886-876F-19DA7BE76BD8}" type="presParOf" srcId="{57B71716-966C-4DCB-BA3E-AA8E7C74F2D1}" destId="{1918C62C-C85F-468A-A1D7-F61BE0C16322}" srcOrd="0" destOrd="0" presId="urn:microsoft.com/office/officeart/2008/layout/CaptionedPictures"/>
    <dgm:cxn modelId="{01F02A7F-1184-45C1-A8FD-64419F516D64}" type="presParOf" srcId="{57B71716-966C-4DCB-BA3E-AA8E7C74F2D1}" destId="{1A9D2D99-234A-4897-9C9E-D23CAF484154}" srcOrd="1" destOrd="0" presId="urn:microsoft.com/office/officeart/2008/layout/CaptionedPictures"/>
    <dgm:cxn modelId="{1D275E3C-1177-42CC-BF6B-C043C985BE90}" type="presParOf" srcId="{57B71716-966C-4DCB-BA3E-AA8E7C74F2D1}" destId="{26C7C47C-6E71-4A00-8684-A1E79A684C87}" srcOrd="2" destOrd="0" presId="urn:microsoft.com/office/officeart/2008/layout/CaptionedPictures"/>
    <dgm:cxn modelId="{CAC07906-4EF3-4282-A3B3-5689B2BEE8EF}" type="presParOf" srcId="{26C7C47C-6E71-4A00-8684-A1E79A684C87}" destId="{0A564246-7098-4564-B6EB-46258E8C5B2F}" srcOrd="0" destOrd="0" presId="urn:microsoft.com/office/officeart/2008/layout/CaptionedPictures"/>
    <dgm:cxn modelId="{20C76BF1-6A96-4F3A-AFA5-E688D863018C}" type="presParOf" srcId="{26C7C47C-6E71-4A00-8684-A1E79A684C87}" destId="{D58A3CC7-D7E7-4675-A642-72E2714699B1}" srcOrd="1" destOrd="0" presId="urn:microsoft.com/office/officeart/2008/layout/CaptionedPicture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DF58E-FE9D-4AA8-BBE1-7C8A1D5D5CDD}">
      <dsp:nvSpPr>
        <dsp:cNvPr id="0" name=""/>
        <dsp:cNvSpPr/>
      </dsp:nvSpPr>
      <dsp:spPr>
        <a:xfrm>
          <a:off x="267610" y="0"/>
          <a:ext cx="2434127" cy="2863679"/>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E0D5CFC-A67F-49E0-91D9-9C517A7B9F87}">
      <dsp:nvSpPr>
        <dsp:cNvPr id="0" name=""/>
        <dsp:cNvSpPr/>
      </dsp:nvSpPr>
      <dsp:spPr>
        <a:xfrm>
          <a:off x="389316" y="114547"/>
          <a:ext cx="2190714" cy="186139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69E9F6-AE32-42FB-AD4A-0984A235E2B9}">
      <dsp:nvSpPr>
        <dsp:cNvPr id="0" name=""/>
        <dsp:cNvSpPr/>
      </dsp:nvSpPr>
      <dsp:spPr>
        <a:xfrm>
          <a:off x="389316" y="1975938"/>
          <a:ext cx="2190714" cy="77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kern="1200" dirty="0"/>
            <a:t>Мастер-класс «Подкова на счастье» </a:t>
          </a:r>
        </a:p>
      </dsp:txBody>
      <dsp:txXfrm>
        <a:off x="389316" y="1975938"/>
        <a:ext cx="2190714" cy="773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8A958-4890-43AA-8EA7-6C6124C58D86}">
      <dsp:nvSpPr>
        <dsp:cNvPr id="0" name=""/>
        <dsp:cNvSpPr/>
      </dsp:nvSpPr>
      <dsp:spPr>
        <a:xfrm>
          <a:off x="246933" y="0"/>
          <a:ext cx="2897674" cy="3409029"/>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A50168C-21E6-4D8D-BA63-3FD09986F425}">
      <dsp:nvSpPr>
        <dsp:cNvPr id="0" name=""/>
        <dsp:cNvSpPr/>
      </dsp:nvSpPr>
      <dsp:spPr>
        <a:xfrm>
          <a:off x="542606" y="100043"/>
          <a:ext cx="2607907" cy="22158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E8C6FA-6103-4ACF-964D-ECF984D50830}">
      <dsp:nvSpPr>
        <dsp:cNvPr id="0" name=""/>
        <dsp:cNvSpPr/>
      </dsp:nvSpPr>
      <dsp:spPr>
        <a:xfrm>
          <a:off x="500827" y="2284835"/>
          <a:ext cx="2607907" cy="73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u-RU" sz="1700" kern="1200" dirty="0"/>
            <a:t>Мастер-класс</a:t>
          </a:r>
        </a:p>
        <a:p>
          <a:pPr marL="0" lvl="0" indent="0" algn="ctr" defTabSz="755650">
            <a:lnSpc>
              <a:spcPct val="90000"/>
            </a:lnSpc>
            <a:spcBef>
              <a:spcPct val="0"/>
            </a:spcBef>
            <a:spcAft>
              <a:spcPct val="35000"/>
            </a:spcAft>
            <a:buNone/>
          </a:pPr>
          <a:r>
            <a:rPr lang="ru-RU" sz="1700" kern="1200" dirty="0"/>
            <a:t> «Семейный оберег»</a:t>
          </a:r>
        </a:p>
      </dsp:txBody>
      <dsp:txXfrm>
        <a:off x="500827" y="2284835"/>
        <a:ext cx="2607907" cy="739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A1908-3561-4ABE-97A5-90F87271EA21}">
      <dsp:nvSpPr>
        <dsp:cNvPr id="0" name=""/>
        <dsp:cNvSpPr/>
      </dsp:nvSpPr>
      <dsp:spPr>
        <a:xfrm>
          <a:off x="699744" y="91362"/>
          <a:ext cx="2897675" cy="3185738"/>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B0FF9C-0A99-409C-84D6-EF481FC648EA}">
      <dsp:nvSpPr>
        <dsp:cNvPr id="0" name=""/>
        <dsp:cNvSpPr/>
      </dsp:nvSpPr>
      <dsp:spPr>
        <a:xfrm>
          <a:off x="946393" y="251819"/>
          <a:ext cx="2256779" cy="22298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E609F-993C-4A8F-B82D-5AC36934ACB1}">
      <dsp:nvSpPr>
        <dsp:cNvPr id="0" name=""/>
        <dsp:cNvSpPr/>
      </dsp:nvSpPr>
      <dsp:spPr>
        <a:xfrm>
          <a:off x="807848" y="2469604"/>
          <a:ext cx="2533869" cy="66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t>Мастер-класс «Оригами»</a:t>
          </a:r>
        </a:p>
      </dsp:txBody>
      <dsp:txXfrm>
        <a:off x="807848" y="2469604"/>
        <a:ext cx="2533869" cy="665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41797-55D1-49D3-A489-60498B2A2D25}">
      <dsp:nvSpPr>
        <dsp:cNvPr id="0" name=""/>
        <dsp:cNvSpPr/>
      </dsp:nvSpPr>
      <dsp:spPr>
        <a:xfrm>
          <a:off x="469792" y="83200"/>
          <a:ext cx="3038256" cy="2796644"/>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8D836B-D5F0-44C0-873A-8ADA593221C9}">
      <dsp:nvSpPr>
        <dsp:cNvPr id="0" name=""/>
        <dsp:cNvSpPr/>
      </dsp:nvSpPr>
      <dsp:spPr>
        <a:xfrm>
          <a:off x="556260" y="0"/>
          <a:ext cx="2961253" cy="22055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B702C9-2C54-4D14-B2A3-3E7B0ED0A02E}">
      <dsp:nvSpPr>
        <dsp:cNvPr id="0" name=""/>
        <dsp:cNvSpPr/>
      </dsp:nvSpPr>
      <dsp:spPr>
        <a:xfrm>
          <a:off x="919204" y="2125956"/>
          <a:ext cx="2139432" cy="755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kern="1200" dirty="0"/>
            <a:t>Мастер-класс «Озорные ложкари»</a:t>
          </a:r>
        </a:p>
      </dsp:txBody>
      <dsp:txXfrm>
        <a:off x="919204" y="2125956"/>
        <a:ext cx="2139432" cy="7550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2BC64-B58C-40B2-B41F-C3AE7EF54EC9}">
      <dsp:nvSpPr>
        <dsp:cNvPr id="0" name=""/>
        <dsp:cNvSpPr/>
      </dsp:nvSpPr>
      <dsp:spPr>
        <a:xfrm>
          <a:off x="362985" y="417263"/>
          <a:ext cx="2774610" cy="2201691"/>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504E032-32B6-4F1C-ABFF-BA0CC923166D}">
      <dsp:nvSpPr>
        <dsp:cNvPr id="0" name=""/>
        <dsp:cNvSpPr/>
      </dsp:nvSpPr>
      <dsp:spPr>
        <a:xfrm>
          <a:off x="18162" y="75035"/>
          <a:ext cx="3319757" cy="254411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9CF0B-FEE3-41DB-BA0C-CCAFBAF1488B}">
      <dsp:nvSpPr>
        <dsp:cNvPr id="0" name=""/>
        <dsp:cNvSpPr/>
      </dsp:nvSpPr>
      <dsp:spPr>
        <a:xfrm>
          <a:off x="663371" y="2041216"/>
          <a:ext cx="2262749" cy="49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Награждение отцов </a:t>
          </a:r>
        </a:p>
      </dsp:txBody>
      <dsp:txXfrm>
        <a:off x="663371" y="2041216"/>
        <a:ext cx="2262749" cy="4917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0D844-24CE-40B1-9919-9BD1D1C2B872}">
      <dsp:nvSpPr>
        <dsp:cNvPr id="0" name=""/>
        <dsp:cNvSpPr/>
      </dsp:nvSpPr>
      <dsp:spPr>
        <a:xfrm>
          <a:off x="1173509" y="597796"/>
          <a:ext cx="3324108" cy="391071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10E3FC-D714-4554-A1F6-B389637A7821}">
      <dsp:nvSpPr>
        <dsp:cNvPr id="0" name=""/>
        <dsp:cNvSpPr/>
      </dsp:nvSpPr>
      <dsp:spPr>
        <a:xfrm>
          <a:off x="320532" y="1142"/>
          <a:ext cx="5030061" cy="404813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3DB2F9-BD70-4B63-A3B4-D00C7978B3E9}">
      <dsp:nvSpPr>
        <dsp:cNvPr id="0" name=""/>
        <dsp:cNvSpPr/>
      </dsp:nvSpPr>
      <dsp:spPr>
        <a:xfrm>
          <a:off x="1322392" y="4075350"/>
          <a:ext cx="2991698" cy="34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Флешмоб</a:t>
          </a:r>
        </a:p>
      </dsp:txBody>
      <dsp:txXfrm>
        <a:off x="1322392" y="4075350"/>
        <a:ext cx="2991698" cy="3463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C62C-C85F-468A-A1D7-F61BE0C16322}">
      <dsp:nvSpPr>
        <dsp:cNvPr id="0" name=""/>
        <dsp:cNvSpPr/>
      </dsp:nvSpPr>
      <dsp:spPr>
        <a:xfrm>
          <a:off x="1449691" y="1058898"/>
          <a:ext cx="2373672" cy="279255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A9D2D99-234A-4897-9C9E-D23CAF484154}">
      <dsp:nvSpPr>
        <dsp:cNvPr id="0" name=""/>
        <dsp:cNvSpPr/>
      </dsp:nvSpPr>
      <dsp:spPr>
        <a:xfrm>
          <a:off x="3723" y="153837"/>
          <a:ext cx="5265608" cy="38486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8A3CC7-D7E7-4675-A642-72E2714699B1}">
      <dsp:nvSpPr>
        <dsp:cNvPr id="0" name=""/>
        <dsp:cNvSpPr/>
      </dsp:nvSpPr>
      <dsp:spPr>
        <a:xfrm>
          <a:off x="0" y="2741122"/>
          <a:ext cx="5259434" cy="75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t>Мастер-класс «Танцевальный переполох»</a:t>
          </a:r>
        </a:p>
      </dsp:txBody>
      <dsp:txXfrm>
        <a:off x="0" y="2741122"/>
        <a:ext cx="5259434" cy="75399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3377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117731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41D8ACA-A3BF-4D01-B5ED-8F3578225C4A}"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195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217343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41D8ACA-A3BF-4D01-B5ED-8F3578225C4A}"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1719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68481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14108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151681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390578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1E397D1-2B0A-47EC-A76E-F78A6F46C736}" type="datetimeFigureOut">
              <a:rPr lang="ru-RU" smtClean="0"/>
              <a:t>19.09.2024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4014969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80993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1E397D1-2B0A-47EC-A76E-F78A6F46C736}" type="datetimeFigureOut">
              <a:rPr lang="ru-RU" smtClean="0"/>
              <a:t>19.09.2024</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419615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1E397D1-2B0A-47EC-A76E-F78A6F46C736}" type="datetimeFigureOut">
              <a:rPr lang="ru-RU" smtClean="0"/>
              <a:t>19.09.2024</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77122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397D1-2B0A-47EC-A76E-F78A6F46C736}" type="datetimeFigureOut">
              <a:rPr lang="ru-RU" smtClean="0"/>
              <a:t>19.09.2024</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2077337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268755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1E397D1-2B0A-47EC-A76E-F78A6F46C736}" type="datetimeFigureOut">
              <a:rPr lang="ru-RU" smtClean="0"/>
              <a:t>19.09.2024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41D8ACA-A3BF-4D01-B5ED-8F3578225C4A}" type="slidenum">
              <a:rPr lang="ru-RU" smtClean="0"/>
              <a:t>‹#›</a:t>
            </a:fld>
            <a:endParaRPr lang="ru-RU"/>
          </a:p>
        </p:txBody>
      </p:sp>
    </p:spTree>
    <p:extLst>
      <p:ext uri="{BB962C8B-B14F-4D97-AF65-F5344CB8AC3E}">
        <p14:creationId xmlns:p14="http://schemas.microsoft.com/office/powerpoint/2010/main" val="270961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1E397D1-2B0A-47EC-A76E-F78A6F46C736}" type="datetimeFigureOut">
              <a:rPr lang="ru-RU" smtClean="0"/>
              <a:t>19.09.2024</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41D8ACA-A3BF-4D01-B5ED-8F3578225C4A}" type="slidenum">
              <a:rPr lang="ru-RU" smtClean="0"/>
              <a:t>‹#›</a:t>
            </a:fld>
            <a:endParaRPr lang="ru-RU"/>
          </a:p>
        </p:txBody>
      </p:sp>
    </p:spTree>
    <p:extLst>
      <p:ext uri="{BB962C8B-B14F-4D97-AF65-F5344CB8AC3E}">
        <p14:creationId xmlns:p14="http://schemas.microsoft.com/office/powerpoint/2010/main" val="4041015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1.jpe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hyperlink" Target="https://vk.com/wall-204172142_2583" TargetMode="Externa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7820D3-BD34-3187-4D85-8A2C345DD729}"/>
              </a:ext>
            </a:extLst>
          </p:cNvPr>
          <p:cNvSpPr>
            <a:spLocks noGrp="1"/>
          </p:cNvSpPr>
          <p:nvPr>
            <p:ph type="ctrTitle"/>
          </p:nvPr>
        </p:nvSpPr>
        <p:spPr/>
        <p:txBody>
          <a:bodyPr>
            <a:normAutofit fontScale="90000"/>
          </a:bodyPr>
          <a:lstStyle/>
          <a:p>
            <a:pPr algn="ctr"/>
            <a:r>
              <a:rPr lang="ru-RU" sz="40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Построение эффективного сотрудничества с семьями воспитанников на основе духовно-нравственного воспитания дошкольников в контексте ФОП ДО</a:t>
            </a:r>
            <a:br>
              <a:rPr lang="ru-RU"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ru-RU" dirty="0">
              <a:solidFill>
                <a:schemeClr val="tx1"/>
              </a:solidFill>
            </a:endParaRPr>
          </a:p>
        </p:txBody>
      </p:sp>
      <p:sp>
        <p:nvSpPr>
          <p:cNvPr id="3" name="Подзаголовок 2">
            <a:extLst>
              <a:ext uri="{FF2B5EF4-FFF2-40B4-BE49-F238E27FC236}">
                <a16:creationId xmlns:a16="http://schemas.microsoft.com/office/drawing/2014/main" id="{FCB9AF16-AE51-E8B6-156B-327FEE96845D}"/>
              </a:ext>
            </a:extLst>
          </p:cNvPr>
          <p:cNvSpPr>
            <a:spLocks noGrp="1"/>
          </p:cNvSpPr>
          <p:nvPr>
            <p:ph type="subTitle" idx="1"/>
          </p:nvPr>
        </p:nvSpPr>
        <p:spPr>
          <a:xfrm>
            <a:off x="5624944" y="4682062"/>
            <a:ext cx="5008003" cy="457201"/>
          </a:xfrm>
        </p:spPr>
        <p:txBody>
          <a:bodyPr>
            <a:normAutofit fontScale="92500"/>
          </a:bodyPr>
          <a:lstStyle/>
          <a:p>
            <a:r>
              <a:rPr lang="ru-RU" dirty="0">
                <a:solidFill>
                  <a:schemeClr val="tx1"/>
                </a:solidFill>
              </a:rPr>
              <a:t>Старший воспитатель ВКК: Слепухина В.В.</a:t>
            </a:r>
          </a:p>
        </p:txBody>
      </p:sp>
      <p:pic>
        <p:nvPicPr>
          <p:cNvPr id="5" name="Рисунок 4">
            <a:extLst>
              <a:ext uri="{FF2B5EF4-FFF2-40B4-BE49-F238E27FC236}">
                <a16:creationId xmlns:a16="http://schemas.microsoft.com/office/drawing/2014/main" id="{850DF28A-2C5D-75E1-BCC3-98B3CC239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2" y="104685"/>
            <a:ext cx="2071253" cy="2071253"/>
          </a:xfrm>
          <a:prstGeom prst="rect">
            <a:avLst/>
          </a:prstGeom>
        </p:spPr>
      </p:pic>
    </p:spTree>
    <p:extLst>
      <p:ext uri="{BB962C8B-B14F-4D97-AF65-F5344CB8AC3E}">
        <p14:creationId xmlns:p14="http://schemas.microsoft.com/office/powerpoint/2010/main" val="394105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653308" y="572655"/>
            <a:ext cx="9362021" cy="1458164"/>
          </a:xfrm>
        </p:spPr>
        <p:txBody>
          <a:bodyPr>
            <a:normAutofit fontScale="55000" lnSpcReduction="20000"/>
          </a:bodyPr>
          <a:lstStyle/>
          <a:p>
            <a:pPr algn="ctr"/>
            <a:r>
              <a:rPr lang="ru-RU" sz="3800" b="1" dirty="0"/>
              <a:t>Лестница воспоминаний</a:t>
            </a:r>
          </a:p>
          <a:p>
            <a:pPr algn="ctr"/>
            <a:r>
              <a:rPr lang="ru-RU" sz="3300" kern="100" dirty="0">
                <a:effectLst/>
                <a:latin typeface="Times New Roman" panose="02020603050405020304" pitchFamily="18" charset="0"/>
                <a:ea typeface="Calibri" panose="020F0502020204030204" pitchFamily="34" charset="0"/>
                <a:cs typeface="Times New Roman" panose="02020603050405020304" pitchFamily="18" charset="0"/>
              </a:rPr>
              <a:t>Дети вместе с родителями готовят семейный фотоколлаж и рассказывают о событиях, изображенных на них. У кого-то – это был семейный праздник, у кого-то – незабываемое путешествие, а для кого-то – обычное, но очень значимое для него событие</a:t>
            </a:r>
            <a:r>
              <a:rPr lang="ru-RU" sz="2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ru-RU" sz="2900" b="1" dirty="0"/>
          </a:p>
          <a:p>
            <a:endParaRPr lang="ru-RU" dirty="0"/>
          </a:p>
        </p:txBody>
      </p:sp>
      <p:pic>
        <p:nvPicPr>
          <p:cNvPr id="3" name="Рисунок 2">
            <a:extLst>
              <a:ext uri="{FF2B5EF4-FFF2-40B4-BE49-F238E27FC236}">
                <a16:creationId xmlns:a16="http://schemas.microsoft.com/office/drawing/2014/main" id="{1B683636-F186-4D78-5E1C-849AE9B1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918" y="2627745"/>
            <a:ext cx="5381720" cy="4036290"/>
          </a:xfrm>
          <a:prstGeom prst="rect">
            <a:avLst/>
          </a:prstGeom>
          <a:ln>
            <a:noFill/>
          </a:ln>
          <a:effectLst>
            <a:softEdge rad="112500"/>
          </a:effectLst>
        </p:spPr>
      </p:pic>
      <p:pic>
        <p:nvPicPr>
          <p:cNvPr id="5" name="Рисунок 4">
            <a:extLst>
              <a:ext uri="{FF2B5EF4-FFF2-40B4-BE49-F238E27FC236}">
                <a16:creationId xmlns:a16="http://schemas.microsoft.com/office/drawing/2014/main" id="{DEC9462C-9CDD-C1C0-1168-A7081EE592D4}"/>
              </a:ext>
            </a:extLst>
          </p:cNvPr>
          <p:cNvPicPr>
            <a:picLocks noChangeAspect="1"/>
          </p:cNvPicPr>
          <p:nvPr/>
        </p:nvPicPr>
        <p:blipFill>
          <a:blip r:embed="rId4">
            <a:extLst>
              <a:ext uri="{28A0092B-C50C-407E-A947-70E740481C1C}">
                <a14:useLocalDpi xmlns:a14="http://schemas.microsoft.com/office/drawing/2010/main" val="0"/>
              </a:ext>
            </a:extLst>
          </a:blip>
          <a:srcRect t="5920"/>
          <a:stretch/>
        </p:blipFill>
        <p:spPr>
          <a:xfrm>
            <a:off x="375612" y="1657929"/>
            <a:ext cx="5720388" cy="4036290"/>
          </a:xfrm>
          <a:prstGeom prst="rect">
            <a:avLst/>
          </a:prstGeom>
          <a:ln>
            <a:noFill/>
          </a:ln>
          <a:effectLst>
            <a:softEdge rad="112500"/>
          </a:effectLst>
        </p:spPr>
      </p:pic>
    </p:spTree>
    <p:extLst>
      <p:ext uri="{BB962C8B-B14F-4D97-AF65-F5344CB8AC3E}">
        <p14:creationId xmlns:p14="http://schemas.microsoft.com/office/powerpoint/2010/main" val="2113455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545503" y="358251"/>
            <a:ext cx="8915400" cy="841663"/>
          </a:xfrm>
        </p:spPr>
        <p:txBody>
          <a:bodyPr>
            <a:normAutofit fontScale="70000" lnSpcReduction="20000"/>
          </a:bodyPr>
          <a:lstStyle/>
          <a:p>
            <a:pPr algn="ctr"/>
            <a:r>
              <a:rPr lang="ru-RU" sz="2400" b="1" dirty="0">
                <a:solidFill>
                  <a:srgbClr val="C00000"/>
                </a:solidFill>
              </a:rPr>
              <a:t>Большие семейные выходные</a:t>
            </a:r>
          </a:p>
          <a:p>
            <a:r>
              <a:rPr lang="ru-RU" b="0" i="0" dirty="0">
                <a:solidFill>
                  <a:srgbClr val="000000"/>
                </a:solidFill>
                <a:effectLst/>
                <a:latin typeface="-apple-system"/>
              </a:rPr>
              <a:t>Городской семейный праздник стал отличной возможностью для семейного досуга, который укрепляет узы и приносит в дом атмосферу радости и гармонии. Видео проведенного мероприятия можно посмотреть по ссылке</a:t>
            </a:r>
          </a:p>
        </p:txBody>
      </p:sp>
      <p:graphicFrame>
        <p:nvGraphicFramePr>
          <p:cNvPr id="4" name="Схема 3">
            <a:extLst>
              <a:ext uri="{FF2B5EF4-FFF2-40B4-BE49-F238E27FC236}">
                <a16:creationId xmlns:a16="http://schemas.microsoft.com/office/drawing/2014/main" id="{CCFC225B-9479-053F-D310-20CC80188BD3}"/>
              </a:ext>
            </a:extLst>
          </p:cNvPr>
          <p:cNvGraphicFramePr/>
          <p:nvPr>
            <p:extLst>
              <p:ext uri="{D42A27DB-BD31-4B8C-83A1-F6EECF244321}">
                <p14:modId xmlns:p14="http://schemas.microsoft.com/office/powerpoint/2010/main" val="767690723"/>
              </p:ext>
            </p:extLst>
          </p:nvPr>
        </p:nvGraphicFramePr>
        <p:xfrm>
          <a:off x="355743" y="1117194"/>
          <a:ext cx="2969348" cy="2863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Схема 7">
            <a:extLst>
              <a:ext uri="{FF2B5EF4-FFF2-40B4-BE49-F238E27FC236}">
                <a16:creationId xmlns:a16="http://schemas.microsoft.com/office/drawing/2014/main" id="{E8B37826-4785-3CC2-68F8-79C1EB348370}"/>
              </a:ext>
            </a:extLst>
          </p:cNvPr>
          <p:cNvGraphicFramePr/>
          <p:nvPr>
            <p:extLst>
              <p:ext uri="{D42A27DB-BD31-4B8C-83A1-F6EECF244321}">
                <p14:modId xmlns:p14="http://schemas.microsoft.com/office/powerpoint/2010/main" val="159261796"/>
              </p:ext>
            </p:extLst>
          </p:nvPr>
        </p:nvGraphicFramePr>
        <p:xfrm>
          <a:off x="6112677" y="3173033"/>
          <a:ext cx="3391542" cy="3409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Схема 12">
            <a:extLst>
              <a:ext uri="{FF2B5EF4-FFF2-40B4-BE49-F238E27FC236}">
                <a16:creationId xmlns:a16="http://schemas.microsoft.com/office/drawing/2014/main" id="{1EAD3FA7-3118-1B81-F68F-800F26CAED55}"/>
              </a:ext>
            </a:extLst>
          </p:cNvPr>
          <p:cNvGraphicFramePr/>
          <p:nvPr>
            <p:extLst>
              <p:ext uri="{D42A27DB-BD31-4B8C-83A1-F6EECF244321}">
                <p14:modId xmlns:p14="http://schemas.microsoft.com/office/powerpoint/2010/main" val="1933608909"/>
              </p:ext>
            </p:extLst>
          </p:nvPr>
        </p:nvGraphicFramePr>
        <p:xfrm>
          <a:off x="8238837" y="1199915"/>
          <a:ext cx="3597420" cy="34090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Схема 19">
            <a:extLst>
              <a:ext uri="{FF2B5EF4-FFF2-40B4-BE49-F238E27FC236}">
                <a16:creationId xmlns:a16="http://schemas.microsoft.com/office/drawing/2014/main" id="{43FAE7AA-B211-08EE-85C8-81BE7E7B3B54}"/>
              </a:ext>
            </a:extLst>
          </p:cNvPr>
          <p:cNvGraphicFramePr/>
          <p:nvPr>
            <p:extLst>
              <p:ext uri="{D42A27DB-BD31-4B8C-83A1-F6EECF244321}">
                <p14:modId xmlns:p14="http://schemas.microsoft.com/office/powerpoint/2010/main" val="1390748347"/>
              </p:ext>
            </p:extLst>
          </p:nvPr>
        </p:nvGraphicFramePr>
        <p:xfrm>
          <a:off x="1558877" y="3737153"/>
          <a:ext cx="3977842" cy="288105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3" name="Схема 22">
            <a:extLst>
              <a:ext uri="{FF2B5EF4-FFF2-40B4-BE49-F238E27FC236}">
                <a16:creationId xmlns:a16="http://schemas.microsoft.com/office/drawing/2014/main" id="{4A90C18D-184F-5024-8294-B44997D3BDA0}"/>
              </a:ext>
            </a:extLst>
          </p:cNvPr>
          <p:cNvGraphicFramePr/>
          <p:nvPr>
            <p:extLst>
              <p:ext uri="{D42A27DB-BD31-4B8C-83A1-F6EECF244321}">
                <p14:modId xmlns:p14="http://schemas.microsoft.com/office/powerpoint/2010/main" val="1283322202"/>
              </p:ext>
            </p:extLst>
          </p:nvPr>
        </p:nvGraphicFramePr>
        <p:xfrm>
          <a:off x="3770504" y="1117194"/>
          <a:ext cx="3500581" cy="261915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135979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591684" y="471054"/>
            <a:ext cx="9325698" cy="1182255"/>
          </a:xfrm>
        </p:spPr>
        <p:txBody>
          <a:bodyPr>
            <a:normAutofit fontScale="40000" lnSpcReduction="20000"/>
          </a:bodyPr>
          <a:lstStyle/>
          <a:p>
            <a:pPr algn="ctr"/>
            <a:r>
              <a:rPr lang="ru-RU" sz="5100" b="1" dirty="0">
                <a:solidFill>
                  <a:srgbClr val="C00000"/>
                </a:solidFill>
              </a:rPr>
              <a:t>Большие семейные выходные</a:t>
            </a:r>
          </a:p>
          <a:p>
            <a:r>
              <a:rPr lang="ru-RU" sz="4500" b="0" i="0" dirty="0">
                <a:solidFill>
                  <a:srgbClr val="000000"/>
                </a:solidFill>
                <a:effectLst/>
                <a:latin typeface="Times New Roman" panose="02020603050405020304" pitchFamily="18" charset="0"/>
                <a:cs typeface="Times New Roman" panose="02020603050405020304" pitchFamily="18" charset="0"/>
              </a:rPr>
              <a:t>Городской семейный праздник стал отличной возможностью для семейного досуга, который укрепляет узы и приносит в дом атмосферу радости и гармонии. </a:t>
            </a:r>
          </a:p>
          <a:p>
            <a:r>
              <a:rPr lang="ru-RU" sz="2900" b="0" i="0" dirty="0">
                <a:solidFill>
                  <a:srgbClr val="000000"/>
                </a:solidFill>
                <a:effectLst/>
                <a:latin typeface="Times New Roman" panose="02020603050405020304" pitchFamily="18" charset="0"/>
                <a:cs typeface="Times New Roman" panose="02020603050405020304" pitchFamily="18" charset="0"/>
              </a:rPr>
              <a:t>Видео проведенного мероприятия можно посмотреть по ссылке    </a:t>
            </a:r>
            <a:r>
              <a:rPr lang="en-US" dirty="0">
                <a:hlinkClick r:id="rId3"/>
              </a:rPr>
              <a:t>https://vk.com/wall-204172142_2583</a:t>
            </a:r>
            <a:r>
              <a:rPr lang="ru-RU" dirty="0"/>
              <a:t> </a:t>
            </a:r>
          </a:p>
        </p:txBody>
      </p:sp>
      <p:graphicFrame>
        <p:nvGraphicFramePr>
          <p:cNvPr id="9" name="Схема 8">
            <a:extLst>
              <a:ext uri="{FF2B5EF4-FFF2-40B4-BE49-F238E27FC236}">
                <a16:creationId xmlns:a16="http://schemas.microsoft.com/office/drawing/2014/main" id="{2A54886D-6D5C-A94A-E88D-A91729D6B65C}"/>
              </a:ext>
            </a:extLst>
          </p:cNvPr>
          <p:cNvGraphicFramePr/>
          <p:nvPr>
            <p:extLst>
              <p:ext uri="{D42A27DB-BD31-4B8C-83A1-F6EECF244321}">
                <p14:modId xmlns:p14="http://schemas.microsoft.com/office/powerpoint/2010/main" val="3814508250"/>
              </p:ext>
            </p:extLst>
          </p:nvPr>
        </p:nvGraphicFramePr>
        <p:xfrm>
          <a:off x="498330" y="2329873"/>
          <a:ext cx="5671127" cy="4509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Схема 15">
            <a:extLst>
              <a:ext uri="{FF2B5EF4-FFF2-40B4-BE49-F238E27FC236}">
                <a16:creationId xmlns:a16="http://schemas.microsoft.com/office/drawing/2014/main" id="{3161DF72-405E-A2EF-75A4-7D51183C80A0}"/>
              </a:ext>
            </a:extLst>
          </p:cNvPr>
          <p:cNvGraphicFramePr/>
          <p:nvPr>
            <p:extLst>
              <p:ext uri="{D42A27DB-BD31-4B8C-83A1-F6EECF244321}">
                <p14:modId xmlns:p14="http://schemas.microsoft.com/office/powerpoint/2010/main" val="3025274039"/>
              </p:ext>
            </p:extLst>
          </p:nvPr>
        </p:nvGraphicFramePr>
        <p:xfrm>
          <a:off x="6420615" y="2036619"/>
          <a:ext cx="5273055" cy="41563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1367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638299" y="618836"/>
            <a:ext cx="9355765" cy="1331334"/>
          </a:xfrm>
        </p:spPr>
        <p:txBody>
          <a:bodyPr/>
          <a:lstStyle/>
          <a:p>
            <a:pPr algn="ctr"/>
            <a:r>
              <a:rPr lang="ru-RU" sz="2800" b="1" dirty="0">
                <a:solidFill>
                  <a:schemeClr val="accent4">
                    <a:lumMod val="50000"/>
                  </a:schemeClr>
                </a:solidFill>
              </a:rPr>
              <a:t>Стена вопросов и ответов</a:t>
            </a:r>
          </a:p>
          <a:p>
            <a:r>
              <a:rPr lang="ru-RU" b="0" i="0" dirty="0">
                <a:solidFill>
                  <a:srgbClr val="000000"/>
                </a:solidFill>
                <a:effectLst/>
                <a:latin typeface="Times New Roman" panose="02020603050405020304" pitchFamily="18" charset="0"/>
                <a:cs typeface="Times New Roman" panose="02020603050405020304" pitchFamily="18" charset="0"/>
              </a:rPr>
              <a:t>родители могут в ненавязчивой форме познакомиться с разными типами вопросов, и вместе с ребенком узнать что-то интересное!</a:t>
            </a:r>
            <a:endParaRPr lang="ru-RU"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357A9612-0FC3-98E6-64A0-5A3C064B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8" y="1950170"/>
            <a:ext cx="3251198" cy="2438399"/>
          </a:xfrm>
          <a:prstGeom prst="rect">
            <a:avLst/>
          </a:prstGeom>
        </p:spPr>
      </p:pic>
      <p:pic>
        <p:nvPicPr>
          <p:cNvPr id="5" name="Рисунок 4">
            <a:extLst>
              <a:ext uri="{FF2B5EF4-FFF2-40B4-BE49-F238E27FC236}">
                <a16:creationId xmlns:a16="http://schemas.microsoft.com/office/drawing/2014/main" id="{6E73D4F1-432E-A22E-1567-7958757DB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730" y="1973836"/>
            <a:ext cx="4091709" cy="3068782"/>
          </a:xfrm>
          <a:prstGeom prst="rect">
            <a:avLst/>
          </a:prstGeom>
        </p:spPr>
      </p:pic>
      <p:pic>
        <p:nvPicPr>
          <p:cNvPr id="8" name="Рисунок 7">
            <a:extLst>
              <a:ext uri="{FF2B5EF4-FFF2-40B4-BE49-F238E27FC236}">
                <a16:creationId xmlns:a16="http://schemas.microsoft.com/office/drawing/2014/main" id="{77942525-6A0C-D71D-BA73-1E2F2576D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289" y="1973836"/>
            <a:ext cx="3633932" cy="4845243"/>
          </a:xfrm>
          <a:prstGeom prst="rect">
            <a:avLst/>
          </a:prstGeom>
        </p:spPr>
      </p:pic>
    </p:spTree>
    <p:extLst>
      <p:ext uri="{BB962C8B-B14F-4D97-AF65-F5344CB8AC3E}">
        <p14:creationId xmlns:p14="http://schemas.microsoft.com/office/powerpoint/2010/main" val="3317971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0F984708-8F64-2C03-9FBA-70AE74F90A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3603" y="978810"/>
            <a:ext cx="4281236" cy="5708316"/>
          </a:xfrm>
        </p:spPr>
      </p:pic>
      <p:sp>
        <p:nvSpPr>
          <p:cNvPr id="5" name="TextBox 4">
            <a:extLst>
              <a:ext uri="{FF2B5EF4-FFF2-40B4-BE49-F238E27FC236}">
                <a16:creationId xmlns:a16="http://schemas.microsoft.com/office/drawing/2014/main" id="{53BEDC19-2EFD-D2DD-8EF0-3267FD9481EF}"/>
              </a:ext>
            </a:extLst>
          </p:cNvPr>
          <p:cNvSpPr txBox="1"/>
          <p:nvPr/>
        </p:nvSpPr>
        <p:spPr>
          <a:xfrm>
            <a:off x="1924493" y="240145"/>
            <a:ext cx="8995143" cy="738664"/>
          </a:xfrm>
          <a:prstGeom prst="rect">
            <a:avLst/>
          </a:prstGeom>
          <a:noFill/>
        </p:spPr>
        <p:txBody>
          <a:bodyPr wrap="square" rtlCol="0">
            <a:spAutoFit/>
          </a:bodyPr>
          <a:lstStyle/>
          <a:p>
            <a:pPr algn="ctr"/>
            <a:r>
              <a:rPr lang="ru-RU" sz="2400" b="1" dirty="0">
                <a:solidFill>
                  <a:srgbClr val="C00000"/>
                </a:solidFill>
              </a:rPr>
              <a:t>Мама, папа помоги – слово верное найди!</a:t>
            </a:r>
          </a:p>
          <a:p>
            <a:pPr algn="ctr"/>
            <a:r>
              <a:rPr lang="ru-RU" dirty="0">
                <a:latin typeface="Times New Roman" panose="02020603050405020304" pitchFamily="18" charset="0"/>
                <a:cs typeface="Times New Roman" panose="02020603050405020304" pitchFamily="18" charset="0"/>
              </a:rPr>
              <a:t>В приемной дети с родителями составляют слово на определенную тему и пишут его</a:t>
            </a:r>
          </a:p>
        </p:txBody>
      </p:sp>
    </p:spTree>
    <p:extLst>
      <p:ext uri="{BB962C8B-B14F-4D97-AF65-F5344CB8AC3E}">
        <p14:creationId xmlns:p14="http://schemas.microsoft.com/office/powerpoint/2010/main" val="252807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0365DF39-B50F-85AF-26DF-1FCA690B3F5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3963" b="21767"/>
          <a:stretch/>
        </p:blipFill>
        <p:spPr>
          <a:xfrm>
            <a:off x="4379889" y="2872510"/>
            <a:ext cx="6970638" cy="2837246"/>
          </a:xfrm>
          <a:prstGeom prst="rect">
            <a:avLst/>
          </a:prstGeom>
          <a:ln>
            <a:noFill/>
          </a:ln>
          <a:effectLst>
            <a:softEdge rad="112500"/>
          </a:effectLst>
        </p:spPr>
      </p:pic>
      <p:pic>
        <p:nvPicPr>
          <p:cNvPr id="6" name="Рисунок 5">
            <a:extLst>
              <a:ext uri="{FF2B5EF4-FFF2-40B4-BE49-F238E27FC236}">
                <a16:creationId xmlns:a16="http://schemas.microsoft.com/office/drawing/2014/main" id="{C348C6E6-C6B0-95E7-EC13-9ACE648AC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57" y="2451677"/>
            <a:ext cx="2933628" cy="3911504"/>
          </a:xfrm>
          <a:prstGeom prst="rect">
            <a:avLst/>
          </a:prstGeom>
        </p:spPr>
      </p:pic>
      <p:sp>
        <p:nvSpPr>
          <p:cNvPr id="7" name="TextBox 6">
            <a:extLst>
              <a:ext uri="{FF2B5EF4-FFF2-40B4-BE49-F238E27FC236}">
                <a16:creationId xmlns:a16="http://schemas.microsoft.com/office/drawing/2014/main" id="{622BF1BB-B487-3284-E72C-33F2C4A19A9B}"/>
              </a:ext>
            </a:extLst>
          </p:cNvPr>
          <p:cNvSpPr txBox="1"/>
          <p:nvPr/>
        </p:nvSpPr>
        <p:spPr>
          <a:xfrm>
            <a:off x="1210157" y="184727"/>
            <a:ext cx="10246975" cy="2492990"/>
          </a:xfrm>
          <a:prstGeom prst="rect">
            <a:avLst/>
          </a:prstGeom>
          <a:noFill/>
        </p:spPr>
        <p:txBody>
          <a:bodyPr wrap="square" rtlCol="0">
            <a:spAutoFit/>
          </a:bodyPr>
          <a:lstStyle/>
          <a:p>
            <a:pPr algn="ctr"/>
            <a:r>
              <a:rPr lang="ru-RU" sz="2400" b="1" dirty="0">
                <a:solidFill>
                  <a:srgbClr val="C00000"/>
                </a:solidFill>
              </a:rPr>
              <a:t>Событийный календарь</a:t>
            </a:r>
          </a:p>
          <a:p>
            <a:pPr algn="ctr"/>
            <a:r>
              <a:rPr lang="ru-RU" dirty="0"/>
              <a:t>Технология создает основу для дальнейшего умственного развития личности, влияет на воспитание таких качеств как организованность, целенаправленность, умение планировать свою деятельность, креативно мыслить, развивать связную речь, осознанно интересоваться явлениями социальной жизни, развивать детскую инициативы </a:t>
            </a:r>
          </a:p>
          <a:p>
            <a:endParaRPr lang="ru-RU" sz="2400" b="1" dirty="0">
              <a:solidFill>
                <a:srgbClr val="C00000"/>
              </a:solidFill>
            </a:endParaRPr>
          </a:p>
          <a:p>
            <a:endParaRPr lang="ru-RU" dirty="0"/>
          </a:p>
        </p:txBody>
      </p:sp>
    </p:spTree>
    <p:extLst>
      <p:ext uri="{BB962C8B-B14F-4D97-AF65-F5344CB8AC3E}">
        <p14:creationId xmlns:p14="http://schemas.microsoft.com/office/powerpoint/2010/main" val="1558774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2BF1BB-B487-3284-E72C-33F2C4A19A9B}"/>
              </a:ext>
            </a:extLst>
          </p:cNvPr>
          <p:cNvSpPr txBox="1"/>
          <p:nvPr/>
        </p:nvSpPr>
        <p:spPr>
          <a:xfrm>
            <a:off x="1210157" y="184727"/>
            <a:ext cx="10246975" cy="738664"/>
          </a:xfrm>
          <a:prstGeom prst="rect">
            <a:avLst/>
          </a:prstGeom>
          <a:noFill/>
        </p:spPr>
        <p:txBody>
          <a:bodyPr wrap="square" rtlCol="0">
            <a:spAutoFit/>
          </a:bodyPr>
          <a:lstStyle/>
          <a:p>
            <a:endParaRPr lang="ru-RU" sz="2400" b="1" dirty="0">
              <a:solidFill>
                <a:srgbClr val="C00000"/>
              </a:solidFill>
            </a:endParaRPr>
          </a:p>
          <a:p>
            <a:endParaRPr lang="ru-RU" dirty="0"/>
          </a:p>
        </p:txBody>
      </p:sp>
      <p:pic>
        <p:nvPicPr>
          <p:cNvPr id="8" name="Объект 7">
            <a:extLst>
              <a:ext uri="{FF2B5EF4-FFF2-40B4-BE49-F238E27FC236}">
                <a16:creationId xmlns:a16="http://schemas.microsoft.com/office/drawing/2014/main" id="{9C9B9EE9-3DD9-0181-993F-72CBB880DA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9507" y="194180"/>
            <a:ext cx="4859319" cy="6479093"/>
          </a:xfrm>
          <a:prstGeom prst="rect">
            <a:avLst/>
          </a:prstGeom>
          <a:ln>
            <a:noFill/>
          </a:ln>
          <a:effectLst>
            <a:softEdge rad="112500"/>
          </a:effectLst>
        </p:spPr>
      </p:pic>
      <p:sp>
        <p:nvSpPr>
          <p:cNvPr id="10" name="TextBox 9">
            <a:extLst>
              <a:ext uri="{FF2B5EF4-FFF2-40B4-BE49-F238E27FC236}">
                <a16:creationId xmlns:a16="http://schemas.microsoft.com/office/drawing/2014/main" id="{4A828F95-7E58-530E-9556-BF32B3E7A2D5}"/>
              </a:ext>
            </a:extLst>
          </p:cNvPr>
          <p:cNvSpPr txBox="1"/>
          <p:nvPr/>
        </p:nvSpPr>
        <p:spPr>
          <a:xfrm>
            <a:off x="1509826" y="1392865"/>
            <a:ext cx="5777665" cy="1477328"/>
          </a:xfrm>
          <a:prstGeom prst="rect">
            <a:avLst/>
          </a:prstGeom>
          <a:noFill/>
        </p:spPr>
        <p:txBody>
          <a:bodyPr wrap="square" rtlCol="0">
            <a:spAutoFit/>
          </a:bodyPr>
          <a:lstStyle/>
          <a:p>
            <a:pPr algn="l"/>
            <a:r>
              <a:rPr lang="ru-RU" sz="1800" b="1" i="1" u="none" strike="noStrike" dirty="0">
                <a:solidFill>
                  <a:srgbClr val="000000"/>
                </a:solidFill>
                <a:effectLst/>
                <a:latin typeface="Times New Roman" panose="02020603050405020304" pitchFamily="18" charset="0"/>
              </a:rPr>
              <a:t>«Без глубокого духовного и нравственного чувства </a:t>
            </a:r>
          </a:p>
          <a:p>
            <a:pPr algn="l"/>
            <a:r>
              <a:rPr lang="ru-RU" sz="1800" b="1" i="1" u="none" strike="noStrike" dirty="0">
                <a:solidFill>
                  <a:srgbClr val="000000"/>
                </a:solidFill>
                <a:effectLst/>
                <a:latin typeface="Times New Roman" panose="02020603050405020304" pitchFamily="18" charset="0"/>
              </a:rPr>
              <a:t>человек не может иметь ни любви, </a:t>
            </a:r>
          </a:p>
          <a:p>
            <a:pPr algn="l"/>
            <a:r>
              <a:rPr lang="ru-RU" sz="1800" b="1" i="1" u="none" strike="noStrike" dirty="0">
                <a:solidFill>
                  <a:srgbClr val="000000"/>
                </a:solidFill>
                <a:effectLst/>
                <a:latin typeface="Times New Roman" panose="02020603050405020304" pitchFamily="18" charset="0"/>
              </a:rPr>
              <a:t>ни чести – ничего </a:t>
            </a:r>
          </a:p>
          <a:p>
            <a:pPr algn="l"/>
            <a:r>
              <a:rPr lang="ru-RU" sz="1800" b="1" i="1" u="none" strike="noStrike" dirty="0">
                <a:solidFill>
                  <a:srgbClr val="000000"/>
                </a:solidFill>
                <a:effectLst/>
                <a:latin typeface="Times New Roman" panose="02020603050405020304" pitchFamily="18" charset="0"/>
              </a:rPr>
              <a:t>чем человек есть человек.»</a:t>
            </a:r>
            <a:endParaRPr lang="ru-RU" sz="1800" b="0" i="0" dirty="0">
              <a:solidFill>
                <a:srgbClr val="000000"/>
              </a:solidFill>
              <a:effectLst/>
              <a:latin typeface="Calibri" panose="020F0502020204030204" pitchFamily="34" charset="0"/>
            </a:endParaRPr>
          </a:p>
          <a:p>
            <a:pPr algn="r"/>
            <a:r>
              <a:rPr lang="ru-RU" sz="1800" b="0" i="1" u="none" strike="noStrike" dirty="0" err="1">
                <a:solidFill>
                  <a:srgbClr val="000000"/>
                </a:solidFill>
                <a:effectLst/>
                <a:latin typeface="Times New Roman" panose="02020603050405020304" pitchFamily="18" charset="0"/>
              </a:rPr>
              <a:t>В.Белинский</a:t>
            </a:r>
            <a:endParaRPr lang="ru-RU" sz="18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83615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AD7CB78-8071-4F7F-7629-38937BA8BB4A}"/>
              </a:ext>
            </a:extLst>
          </p:cNvPr>
          <p:cNvSpPr>
            <a:spLocks noGrp="1"/>
          </p:cNvSpPr>
          <p:nvPr>
            <p:ph idx="1"/>
          </p:nvPr>
        </p:nvSpPr>
        <p:spPr>
          <a:xfrm>
            <a:off x="2012286" y="432617"/>
            <a:ext cx="8915400" cy="2461260"/>
          </a:xfrm>
        </p:spPr>
        <p:txBody>
          <a:bodyPr>
            <a:normAutofit/>
          </a:bodyPr>
          <a:lstStyle/>
          <a:p>
            <a:r>
              <a:rPr lang="ru-RU" sz="2400" b="1" kern="0" dirty="0">
                <a:solidFill>
                  <a:srgbClr val="000000"/>
                </a:solidFill>
                <a:effectLst/>
                <a:latin typeface="Times New Roman" panose="02020603050405020304" pitchFamily="18" charset="0"/>
                <a:ea typeface="Times New Roman" panose="02020603050405020304" pitchFamily="18" charset="0"/>
              </a:rPr>
              <a:t>Актуальность</a:t>
            </a:r>
            <a:r>
              <a:rPr lang="ru-RU" sz="2400" kern="0" dirty="0">
                <a:solidFill>
                  <a:srgbClr val="000000"/>
                </a:solidFill>
                <a:effectLst/>
                <a:latin typeface="Times New Roman" panose="02020603050405020304" pitchFamily="18" charset="0"/>
                <a:ea typeface="Times New Roman" panose="02020603050405020304" pitchFamily="18" charset="0"/>
              </a:rPr>
              <a:t> проблемы заключается в том, что современные дети мало знают о родном городе, стране, особенностях народных традиций, часто равнодушны к близким людям, в том числе к товарищам по группе, редко сострадают чужому горю. Явно недостаточной является работа с родителями по проблеме нравственно- патриотического воспитания в семье!</a:t>
            </a:r>
            <a:endParaRPr lang="ru-RU" sz="2400" dirty="0"/>
          </a:p>
        </p:txBody>
      </p:sp>
      <p:pic>
        <p:nvPicPr>
          <p:cNvPr id="5" name="Рисунок 4">
            <a:extLst>
              <a:ext uri="{FF2B5EF4-FFF2-40B4-BE49-F238E27FC236}">
                <a16:creationId xmlns:a16="http://schemas.microsoft.com/office/drawing/2014/main" id="{7CC1FB59-1EF4-31EB-2E77-DC2988313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164" y="2678545"/>
            <a:ext cx="6901840" cy="3882284"/>
          </a:xfrm>
          <a:prstGeom prst="rect">
            <a:avLst/>
          </a:prstGeom>
          <a:ln>
            <a:noFill/>
          </a:ln>
          <a:effectLst>
            <a:softEdge rad="112500"/>
          </a:effectLst>
        </p:spPr>
      </p:pic>
    </p:spTree>
    <p:extLst>
      <p:ext uri="{BB962C8B-B14F-4D97-AF65-F5344CB8AC3E}">
        <p14:creationId xmlns:p14="http://schemas.microsoft.com/office/powerpoint/2010/main" val="7477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9124EAA-D2D9-8AA2-6400-47F616922A21}"/>
              </a:ext>
            </a:extLst>
          </p:cNvPr>
          <p:cNvSpPr>
            <a:spLocks noGrp="1"/>
          </p:cNvSpPr>
          <p:nvPr>
            <p:ph idx="1"/>
          </p:nvPr>
        </p:nvSpPr>
        <p:spPr>
          <a:xfrm>
            <a:off x="1638300" y="240146"/>
            <a:ext cx="8915400" cy="3777622"/>
          </a:xfrm>
        </p:spPr>
        <p:txBody>
          <a:bodyPr>
            <a:normAutofit fontScale="85000" lnSpcReduction="20000"/>
          </a:bodyPr>
          <a:lstStyle/>
          <a:p>
            <a:pPr algn="l"/>
            <a:endParaRPr lang="ru-RU" sz="1800" b="0" i="0" u="none" strike="noStrike" baseline="0" dirty="0">
              <a:solidFill>
                <a:srgbClr val="000000"/>
              </a:solidFill>
              <a:latin typeface="Arial" panose="020B0604020202020204" pitchFamily="34" charset="0"/>
            </a:endParaRPr>
          </a:p>
          <a:p>
            <a:r>
              <a:rPr lang="ru-RU" sz="1800" b="1" i="0" u="none" strike="noStrike" baseline="0" dirty="0">
                <a:latin typeface="Arial" panose="020B0604020202020204" pitchFamily="34" charset="0"/>
              </a:rPr>
              <a:t>Основные задачи: </a:t>
            </a:r>
            <a:endParaRPr lang="ru-RU" sz="1800" b="0" i="0" u="none" strike="noStrike" baseline="0" dirty="0">
              <a:latin typeface="Arial" panose="020B0604020202020204" pitchFamily="34" charset="0"/>
            </a:endParaRPr>
          </a:p>
          <a:p>
            <a:r>
              <a:rPr lang="ru-RU" sz="1800" b="0" i="0" u="none" strike="noStrike" baseline="0" dirty="0">
                <a:latin typeface="Arial" panose="020B0604020202020204" pitchFamily="34" charset="0"/>
              </a:rPr>
              <a:t>1) </a:t>
            </a:r>
            <a:r>
              <a:rPr lang="ru-RU" sz="1800" b="1" i="0" u="none" strike="noStrike" baseline="0" dirty="0">
                <a:latin typeface="Arial" panose="020B0604020202020204" pitchFamily="34" charset="0"/>
              </a:rPr>
              <a:t>информирование родителей </a:t>
            </a:r>
            <a:r>
              <a:rPr lang="ru-RU" sz="1800" b="0" i="0" u="none" strike="noStrike" baseline="0" dirty="0">
                <a:latin typeface="Arial" panose="020B0604020202020204" pitchFamily="34" charset="0"/>
              </a:rPr>
              <a:t>(законных представителей) и общественности относительно целей ДО, общих для всего образовательного пространства Российской Федерации, о мерах господдержки семьям, имеющим детей дошкольного возраста, а также об образовательной программе, реализуемой в ДОО; </a:t>
            </a:r>
          </a:p>
          <a:p>
            <a:r>
              <a:rPr lang="ru-RU" sz="1800" b="0" i="0" u="none" strike="noStrike" baseline="0" dirty="0">
                <a:latin typeface="Arial" panose="020B0604020202020204" pitchFamily="34" charset="0"/>
              </a:rPr>
              <a:t>2) </a:t>
            </a:r>
            <a:r>
              <a:rPr lang="ru-RU" sz="1800" b="1" i="0" u="none" strike="noStrike" baseline="0" dirty="0">
                <a:latin typeface="Arial" panose="020B0604020202020204" pitchFamily="34" charset="0"/>
              </a:rPr>
              <a:t>просвещение родителей </a:t>
            </a:r>
            <a:r>
              <a:rPr lang="ru-RU" sz="1800" b="0" i="0" u="none" strike="noStrike" baseline="0" dirty="0">
                <a:latin typeface="Arial" panose="020B0604020202020204" pitchFamily="34" charset="0"/>
              </a:rPr>
              <a:t>(законных представителей), повышение их правовой, психолого-педагогической компетентности в вопросах охраны и укрепления здоровья, развития и образования детей; </a:t>
            </a:r>
          </a:p>
          <a:p>
            <a:r>
              <a:rPr lang="ru-RU" sz="1800" b="0" i="0" u="none" strike="noStrike" baseline="0" dirty="0">
                <a:latin typeface="Arial" panose="020B0604020202020204" pitchFamily="34" charset="0"/>
              </a:rPr>
              <a:t>3) </a:t>
            </a:r>
            <a:r>
              <a:rPr lang="ru-RU" sz="1800" b="1" i="0" u="none" strike="noStrike" baseline="0" dirty="0">
                <a:latin typeface="Arial" panose="020B0604020202020204" pitchFamily="34" charset="0"/>
              </a:rPr>
              <a:t>способствование развитию ответственного и осознанного родительства </a:t>
            </a:r>
            <a:r>
              <a:rPr lang="ru-RU" sz="1800" b="0" i="0" u="none" strike="noStrike" baseline="0" dirty="0">
                <a:latin typeface="Arial" panose="020B0604020202020204" pitchFamily="34" charset="0"/>
              </a:rPr>
              <a:t>как базовой основы благополучия семьи; </a:t>
            </a:r>
          </a:p>
          <a:p>
            <a:r>
              <a:rPr lang="ru-RU" sz="1800" b="0" i="0" u="none" strike="noStrike" baseline="0" dirty="0">
                <a:latin typeface="Arial" panose="020B0604020202020204" pitchFamily="34" charset="0"/>
              </a:rPr>
              <a:t>4) </a:t>
            </a:r>
            <a:r>
              <a:rPr lang="ru-RU" sz="1800" b="1" i="0" u="none" strike="noStrike" baseline="0" dirty="0">
                <a:latin typeface="Arial" panose="020B0604020202020204" pitchFamily="34" charset="0"/>
              </a:rPr>
              <a:t>построение взаимодействия в форме сотрудничества </a:t>
            </a:r>
            <a:r>
              <a:rPr lang="ru-RU" sz="1800" b="0" i="0" u="none" strike="noStrike" baseline="0" dirty="0">
                <a:latin typeface="Arial" panose="020B0604020202020204" pitchFamily="34" charset="0"/>
              </a:rPr>
              <a:t>и установления партнёрских отношений с родителями (законными представителями) детей младенческого, раннего и дошкольного возраста для решения образовательных задач; </a:t>
            </a:r>
          </a:p>
          <a:p>
            <a:r>
              <a:rPr lang="ru-RU" sz="1800" b="0" i="0" u="none" strike="noStrike" baseline="0" dirty="0">
                <a:latin typeface="Arial" panose="020B0604020202020204" pitchFamily="34" charset="0"/>
              </a:rPr>
              <a:t>5) </a:t>
            </a:r>
            <a:r>
              <a:rPr lang="ru-RU" sz="1800" b="1" i="0" u="none" strike="noStrike" baseline="0" dirty="0">
                <a:latin typeface="Arial" panose="020B0604020202020204" pitchFamily="34" charset="0"/>
              </a:rPr>
              <a:t>вовлечение родителей </a:t>
            </a:r>
            <a:r>
              <a:rPr lang="ru-RU" sz="1800" b="0" i="0" u="none" strike="noStrike" baseline="0" dirty="0">
                <a:latin typeface="Arial" panose="020B0604020202020204" pitchFamily="34" charset="0"/>
              </a:rPr>
              <a:t>(законных представителей) в образовательный процесс. </a:t>
            </a:r>
            <a:endParaRPr lang="ru-RU" dirty="0"/>
          </a:p>
        </p:txBody>
      </p:sp>
      <p:pic>
        <p:nvPicPr>
          <p:cNvPr id="4" name="Рисунок 3">
            <a:extLst>
              <a:ext uri="{FF2B5EF4-FFF2-40B4-BE49-F238E27FC236}">
                <a16:creationId xmlns:a16="http://schemas.microsoft.com/office/drawing/2014/main" id="{4B6C1971-CB29-EB91-D872-638308C6D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127" y="3884615"/>
            <a:ext cx="4569619" cy="2571415"/>
          </a:xfrm>
          <a:prstGeom prst="rect">
            <a:avLst/>
          </a:prstGeom>
          <a:ln>
            <a:noFill/>
          </a:ln>
          <a:effectLst>
            <a:softEdge rad="112500"/>
          </a:effectLst>
        </p:spPr>
      </p:pic>
    </p:spTree>
    <p:extLst>
      <p:ext uri="{BB962C8B-B14F-4D97-AF65-F5344CB8AC3E}">
        <p14:creationId xmlns:p14="http://schemas.microsoft.com/office/powerpoint/2010/main" val="58530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6561500-4F4F-7BFA-BC07-E1611B57D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12" y="3158134"/>
            <a:ext cx="5036830" cy="3777622"/>
          </a:xfrm>
          <a:prstGeom prst="rect">
            <a:avLst/>
          </a:prstGeom>
          <a:ln>
            <a:noFill/>
          </a:ln>
          <a:effectLst>
            <a:softEdge rad="112500"/>
          </a:effectLst>
        </p:spPr>
      </p:pic>
      <p:sp>
        <p:nvSpPr>
          <p:cNvPr id="3" name="Объект 2">
            <a:extLst>
              <a:ext uri="{FF2B5EF4-FFF2-40B4-BE49-F238E27FC236}">
                <a16:creationId xmlns:a16="http://schemas.microsoft.com/office/drawing/2014/main" id="{1BDFFCB8-F376-784D-4E5D-06FE7E936820}"/>
              </a:ext>
            </a:extLst>
          </p:cNvPr>
          <p:cNvSpPr>
            <a:spLocks noGrp="1"/>
          </p:cNvSpPr>
          <p:nvPr>
            <p:ph idx="1"/>
          </p:nvPr>
        </p:nvSpPr>
        <p:spPr>
          <a:xfrm>
            <a:off x="1823027" y="92364"/>
            <a:ext cx="8915400" cy="3777622"/>
          </a:xfrm>
        </p:spPr>
        <p:txBody>
          <a:bodyPr>
            <a:normAutofit fontScale="85000" lnSpcReduction="10000"/>
          </a:bodyPr>
          <a:lstStyle/>
          <a:p>
            <a:pPr algn="l"/>
            <a:endParaRPr lang="ru-RU" sz="1800" b="0" i="0" u="none" strike="noStrike" baseline="0" dirty="0">
              <a:solidFill>
                <a:srgbClr val="000000"/>
              </a:solidFill>
              <a:latin typeface="Arial" panose="020B0604020202020204" pitchFamily="34" charset="0"/>
            </a:endParaRPr>
          </a:p>
          <a:p>
            <a:r>
              <a:rPr lang="ru-RU" sz="1800" b="0" i="0" u="none" strike="noStrike" baseline="0" dirty="0">
                <a:latin typeface="Arial" panose="020B0604020202020204" pitchFamily="34" charset="0"/>
              </a:rPr>
              <a:t>Совместная образовательная деятельность педагогов и родителей (законных представителей) обучающихся предполагает… в том числе </a:t>
            </a:r>
            <a:r>
              <a:rPr lang="ru-RU" sz="1800" b="1" i="0" u="none" strike="noStrike" baseline="0" dirty="0">
                <a:latin typeface="Arial" panose="020B0604020202020204" pitchFamily="34" charset="0"/>
              </a:rPr>
              <a:t>разработку и реализацию образовательных проектов ДОО совместно с семьей, а также досуговую форму, совместные праздники, вечера, семейные… и тематические досуги, знакомство с семейными традициями… </a:t>
            </a:r>
            <a:endParaRPr lang="ru-RU" sz="1800" b="0" i="0" u="none" strike="noStrike" baseline="0" dirty="0">
              <a:latin typeface="Arial" panose="020B0604020202020204" pitchFamily="34" charset="0"/>
            </a:endParaRPr>
          </a:p>
          <a:p>
            <a:r>
              <a:rPr lang="ru-RU" sz="1800" b="1" i="0" u="none" strike="noStrike" baseline="0" dirty="0">
                <a:latin typeface="Arial" panose="020B0604020202020204" pitchFamily="34" charset="0"/>
              </a:rPr>
              <a:t>Для вовлечения родителей необходимо активно использовать воспитательный потенциал семьи для решения образовательных задач, привлекая родителей (законных представителей) к участию в образовательных мероприятиях, направленных на решение познавательных и воспитательных задач. </a:t>
            </a:r>
            <a:endParaRPr lang="ru-RU" sz="1800" b="0" i="0" u="none" strike="noStrike" baseline="0" dirty="0">
              <a:latin typeface="Arial" panose="020B0604020202020204" pitchFamily="34" charset="0"/>
            </a:endParaRPr>
          </a:p>
          <a:p>
            <a:r>
              <a:rPr lang="ru-RU" sz="1800" b="1" i="0" u="none" strike="noStrike" baseline="0" dirty="0">
                <a:latin typeface="Arial" panose="020B0604020202020204" pitchFamily="34" charset="0"/>
              </a:rPr>
              <a:t>Сочетание традиционных и инновационных технологий сотрудничества позволит педагогам устанавливать доверительные отношения с родителями (законными представителями) эффективно осуществлять просветительскую деятельность и достигать основные цели взаимодействия ДОО с родителями (законными представителями) детей дошкольного возраста </a:t>
            </a:r>
            <a:endParaRPr lang="ru-RU" dirty="0"/>
          </a:p>
        </p:txBody>
      </p:sp>
    </p:spTree>
    <p:extLst>
      <p:ext uri="{BB962C8B-B14F-4D97-AF65-F5344CB8AC3E}">
        <p14:creationId xmlns:p14="http://schemas.microsoft.com/office/powerpoint/2010/main" val="392388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65B7308-AE0A-8D21-72F6-9838312CB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8" y="2842490"/>
            <a:ext cx="5024582" cy="3768437"/>
          </a:xfrm>
          <a:prstGeom prst="rect">
            <a:avLst/>
          </a:prstGeom>
          <a:ln>
            <a:noFill/>
          </a:ln>
          <a:effectLst>
            <a:softEdge rad="112500"/>
          </a:effectLst>
        </p:spPr>
      </p:pic>
      <p:sp>
        <p:nvSpPr>
          <p:cNvPr id="3" name="Объект 2">
            <a:extLst>
              <a:ext uri="{FF2B5EF4-FFF2-40B4-BE49-F238E27FC236}">
                <a16:creationId xmlns:a16="http://schemas.microsoft.com/office/drawing/2014/main" id="{1BDFFCB8-F376-784D-4E5D-06FE7E936820}"/>
              </a:ext>
            </a:extLst>
          </p:cNvPr>
          <p:cNvSpPr>
            <a:spLocks noGrp="1"/>
          </p:cNvSpPr>
          <p:nvPr>
            <p:ph idx="1"/>
          </p:nvPr>
        </p:nvSpPr>
        <p:spPr>
          <a:xfrm>
            <a:off x="1638299" y="184727"/>
            <a:ext cx="9306791" cy="3629891"/>
          </a:xfrm>
        </p:spPr>
        <p:txBody>
          <a:bodyPr>
            <a:normAutofit fontScale="92500" lnSpcReduction="10000"/>
          </a:bodyPr>
          <a:lstStyle/>
          <a:p>
            <a:pPr algn="l"/>
            <a:endParaRPr lang="ru-RU" sz="1800" b="0" i="0" u="none" strike="noStrike" baseline="0" dirty="0">
              <a:solidFill>
                <a:srgbClr val="000000"/>
              </a:solidFill>
              <a:latin typeface="Calibri" panose="020F0502020204030204" pitchFamily="34" charset="0"/>
            </a:endParaRPr>
          </a:p>
          <a:p>
            <a:r>
              <a:rPr lang="ru-RU" sz="1800" b="1" i="0" u="none" strike="noStrike" baseline="0" dirty="0">
                <a:latin typeface="Calibri" panose="020F0502020204030204" pitchFamily="34" charset="0"/>
              </a:rPr>
              <a:t>Семья дошкольника жизненно необходимая социальная среда,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определяющая путь развития его личности и выход ребенка в мир. </a:t>
            </a:r>
            <a:endParaRPr lang="ru-RU" sz="1800" b="0" i="0" u="none" strike="noStrike" baseline="0" dirty="0">
              <a:latin typeface="Calibri" panose="020F0502020204030204" pitchFamily="34" charset="0"/>
            </a:endParaRPr>
          </a:p>
          <a:p>
            <a:r>
              <a:rPr lang="ru-RU" sz="1800" b="1" i="0" u="none" strike="noStrike" baseline="0" dirty="0">
                <a:latin typeface="Calibri" panose="020F0502020204030204" pitchFamily="34" charset="0"/>
              </a:rPr>
              <a:t>Основой духовно-нравственного воспитания является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духовная культура общества, семьи и образовательного учреждения - той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среды, в которой живёт ребенок, в которой происходит его становление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и развитие. Тот дух, который царит в семье и детском саду, которым живут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родители и воспитатели - люди, составляющие ближайшее социальное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окружение ребенка, оказывается определяющим в формировании </a:t>
            </a:r>
            <a:endParaRPr lang="ru-RU" sz="1800" b="0" i="0" u="none" strike="noStrike" baseline="0" dirty="0">
              <a:latin typeface="Calibri" panose="020F0502020204030204" pitchFamily="34" charset="0"/>
            </a:endParaRPr>
          </a:p>
          <a:p>
            <a:pPr marL="0" indent="0">
              <a:buNone/>
            </a:pPr>
            <a:r>
              <a:rPr lang="ru-RU" sz="1800" b="1" i="0" u="none" strike="noStrike" baseline="0" dirty="0">
                <a:latin typeface="Calibri" panose="020F0502020204030204" pitchFamily="34" charset="0"/>
              </a:rPr>
              <a:t>внутреннего мира ребенка. </a:t>
            </a:r>
            <a:endParaRPr lang="ru-RU"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856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588655" y="184726"/>
            <a:ext cx="9223230" cy="1468583"/>
          </a:xfrm>
        </p:spPr>
        <p:txBody>
          <a:bodyPr>
            <a:normAutofit/>
          </a:bodyPr>
          <a:lstStyle/>
          <a:p>
            <a:pPr algn="ctr"/>
            <a:r>
              <a:rPr lang="ru-RU" sz="2400" b="1" dirty="0">
                <a:solidFill>
                  <a:srgbClr val="C00000"/>
                </a:solidFill>
              </a:rPr>
              <a:t>Семейное древо</a:t>
            </a:r>
          </a:p>
          <a:p>
            <a:pPr algn="ct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Его можно предложить с целью расширения знаний детей о своём роде, профессиях, роде деятельности и достижениях своих прадедов, воспитания уважения и любви к родным и близким.</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ru-RU" sz="2400" b="1" dirty="0">
              <a:solidFill>
                <a:srgbClr val="C00000"/>
              </a:solidFill>
            </a:endParaRPr>
          </a:p>
        </p:txBody>
      </p:sp>
      <p:pic>
        <p:nvPicPr>
          <p:cNvPr id="3" name="Рисунок 2">
            <a:extLst>
              <a:ext uri="{FF2B5EF4-FFF2-40B4-BE49-F238E27FC236}">
                <a16:creationId xmlns:a16="http://schemas.microsoft.com/office/drawing/2014/main" id="{CADC3560-68E4-C8AC-2060-326AC55979DA}"/>
              </a:ext>
            </a:extLst>
          </p:cNvPr>
          <p:cNvPicPr>
            <a:picLocks noChangeAspect="1"/>
          </p:cNvPicPr>
          <p:nvPr/>
        </p:nvPicPr>
        <p:blipFill>
          <a:blip r:embed="rId3">
            <a:extLst>
              <a:ext uri="{28A0092B-C50C-407E-A947-70E740481C1C}">
                <a14:useLocalDpi xmlns:a14="http://schemas.microsoft.com/office/drawing/2010/main" val="0"/>
              </a:ext>
            </a:extLst>
          </a:blip>
          <a:srcRect t="11986" r="8100" b="14209"/>
          <a:stretch/>
        </p:blipFill>
        <p:spPr>
          <a:xfrm rot="16200000">
            <a:off x="1157279" y="645366"/>
            <a:ext cx="2899146" cy="4139177"/>
          </a:xfrm>
          <a:prstGeom prst="rect">
            <a:avLst/>
          </a:prstGeom>
        </p:spPr>
      </p:pic>
      <p:pic>
        <p:nvPicPr>
          <p:cNvPr id="5" name="Рисунок 4">
            <a:extLst>
              <a:ext uri="{FF2B5EF4-FFF2-40B4-BE49-F238E27FC236}">
                <a16:creationId xmlns:a16="http://schemas.microsoft.com/office/drawing/2014/main" id="{2D479406-8EAD-E24F-CEEF-8652F8686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441" y="2118507"/>
            <a:ext cx="3216946" cy="3199353"/>
          </a:xfrm>
          <a:prstGeom prst="ellipse">
            <a:avLst/>
          </a:prstGeom>
          <a:ln>
            <a:noFill/>
          </a:ln>
          <a:effectLst>
            <a:softEdge rad="112500"/>
          </a:effectLst>
        </p:spPr>
      </p:pic>
      <p:pic>
        <p:nvPicPr>
          <p:cNvPr id="8" name="Рисунок 7">
            <a:extLst>
              <a:ext uri="{FF2B5EF4-FFF2-40B4-BE49-F238E27FC236}">
                <a16:creationId xmlns:a16="http://schemas.microsoft.com/office/drawing/2014/main" id="{DF0F0895-C873-D466-8CFA-C6C7C297E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4224" y="1265381"/>
            <a:ext cx="3854724" cy="5204691"/>
          </a:xfrm>
          <a:prstGeom prst="rect">
            <a:avLst/>
          </a:prstGeom>
          <a:ln>
            <a:noFill/>
          </a:ln>
          <a:effectLst>
            <a:softEdge rad="112500"/>
          </a:effectLst>
        </p:spPr>
      </p:pic>
      <p:pic>
        <p:nvPicPr>
          <p:cNvPr id="10" name="Рисунок 9">
            <a:extLst>
              <a:ext uri="{FF2B5EF4-FFF2-40B4-BE49-F238E27FC236}">
                <a16:creationId xmlns:a16="http://schemas.microsoft.com/office/drawing/2014/main" id="{22DB821F-AFCA-A581-A97A-4D112D7A0000}"/>
              </a:ext>
            </a:extLst>
          </p:cNvPr>
          <p:cNvPicPr>
            <a:picLocks noChangeAspect="1"/>
          </p:cNvPicPr>
          <p:nvPr/>
        </p:nvPicPr>
        <p:blipFill>
          <a:blip r:embed="rId6">
            <a:extLst>
              <a:ext uri="{28A0092B-C50C-407E-A947-70E740481C1C}">
                <a14:useLocalDpi xmlns:a14="http://schemas.microsoft.com/office/drawing/2010/main" val="0"/>
              </a:ext>
            </a:extLst>
          </a:blip>
          <a:srcRect t="16162" b="17172"/>
          <a:stretch/>
        </p:blipFill>
        <p:spPr>
          <a:xfrm>
            <a:off x="679490" y="4307711"/>
            <a:ext cx="3854724" cy="2569816"/>
          </a:xfrm>
          <a:prstGeom prst="rect">
            <a:avLst/>
          </a:prstGeom>
        </p:spPr>
      </p:pic>
    </p:spTree>
    <p:extLst>
      <p:ext uri="{BB962C8B-B14F-4D97-AF65-F5344CB8AC3E}">
        <p14:creationId xmlns:p14="http://schemas.microsoft.com/office/powerpoint/2010/main" val="172950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F70DA516-F48F-CD42-0E9F-639B46AD34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9561" r="6249" b="17711"/>
          <a:stretch/>
        </p:blipFill>
        <p:spPr>
          <a:xfrm>
            <a:off x="416252" y="1580301"/>
            <a:ext cx="2503377" cy="3452451"/>
          </a:xfrm>
          <a:prstGeom prst="rect">
            <a:avLst/>
          </a:prstGeom>
          <a:ln>
            <a:noFill/>
          </a:ln>
          <a:effectLst>
            <a:softEdge rad="112500"/>
          </a:effectLst>
        </p:spPr>
      </p:pic>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816264" y="233125"/>
            <a:ext cx="10350500" cy="1570182"/>
          </a:xfrm>
        </p:spPr>
        <p:txBody>
          <a:bodyPr>
            <a:normAutofit/>
          </a:bodyPr>
          <a:lstStyle/>
          <a:p>
            <a:pPr algn="ctr"/>
            <a:r>
              <a:rPr lang="ru-RU" sz="2400" b="1" dirty="0"/>
              <a:t>Игрушки моего детства</a:t>
            </a:r>
          </a:p>
          <a:p>
            <a:pPr algn="ctr"/>
            <a:r>
              <a:rPr lang="ru-RU" sz="1600" b="1" dirty="0"/>
              <a:t>Родители рассказывают детям о том, в какие игрушки они любили играть в детстве, находят фотографии этих игрушек, вместе с детьми сравнивают их современными игрушками</a:t>
            </a:r>
            <a:r>
              <a:rPr lang="ru-RU" sz="2400" b="1" dirty="0"/>
              <a:t>.</a:t>
            </a:r>
          </a:p>
        </p:txBody>
      </p:sp>
      <p:pic>
        <p:nvPicPr>
          <p:cNvPr id="3" name="Рисунок 2">
            <a:extLst>
              <a:ext uri="{FF2B5EF4-FFF2-40B4-BE49-F238E27FC236}">
                <a16:creationId xmlns:a16="http://schemas.microsoft.com/office/drawing/2014/main" id="{D51D63F7-139E-013D-A3C5-3F5371B3DF26}"/>
              </a:ext>
            </a:extLst>
          </p:cNvPr>
          <p:cNvPicPr>
            <a:picLocks noChangeAspect="1"/>
          </p:cNvPicPr>
          <p:nvPr/>
        </p:nvPicPr>
        <p:blipFill>
          <a:blip r:embed="rId5">
            <a:extLst>
              <a:ext uri="{28A0092B-C50C-407E-A947-70E740481C1C}">
                <a14:useLocalDpi xmlns:a14="http://schemas.microsoft.com/office/drawing/2010/main" val="0"/>
              </a:ext>
            </a:extLst>
          </a:blip>
          <a:srcRect t="33670" b="34443"/>
          <a:stretch/>
        </p:blipFill>
        <p:spPr>
          <a:xfrm>
            <a:off x="7918123" y="4105472"/>
            <a:ext cx="3857625" cy="2186801"/>
          </a:xfrm>
          <a:prstGeom prst="rect">
            <a:avLst/>
          </a:prstGeom>
          <a:ln>
            <a:noFill/>
          </a:ln>
          <a:effectLst>
            <a:softEdge rad="112500"/>
          </a:effectLst>
        </p:spPr>
      </p:pic>
      <p:pic>
        <p:nvPicPr>
          <p:cNvPr id="5" name="Рисунок 4">
            <a:extLst>
              <a:ext uri="{FF2B5EF4-FFF2-40B4-BE49-F238E27FC236}">
                <a16:creationId xmlns:a16="http://schemas.microsoft.com/office/drawing/2014/main" id="{A8629ABE-14A3-A55C-B6D7-F6C3D6B4530B}"/>
              </a:ext>
            </a:extLst>
          </p:cNvPr>
          <p:cNvPicPr>
            <a:picLocks noChangeAspect="1"/>
          </p:cNvPicPr>
          <p:nvPr/>
        </p:nvPicPr>
        <p:blipFill>
          <a:blip r:embed="rId6">
            <a:extLst>
              <a:ext uri="{28A0092B-C50C-407E-A947-70E740481C1C}">
                <a14:useLocalDpi xmlns:a14="http://schemas.microsoft.com/office/drawing/2010/main" val="0"/>
              </a:ext>
            </a:extLst>
          </a:blip>
          <a:srcRect t="12761" b="18687"/>
          <a:stretch/>
        </p:blipFill>
        <p:spPr>
          <a:xfrm>
            <a:off x="3953165" y="1355646"/>
            <a:ext cx="3857625" cy="4701310"/>
          </a:xfrm>
          <a:prstGeom prst="rect">
            <a:avLst/>
          </a:prstGeom>
          <a:ln>
            <a:noFill/>
          </a:ln>
          <a:effectLst>
            <a:softEdge rad="112500"/>
          </a:effectLst>
        </p:spPr>
      </p:pic>
      <p:pic>
        <p:nvPicPr>
          <p:cNvPr id="8" name="Рисунок 7">
            <a:extLst>
              <a:ext uri="{FF2B5EF4-FFF2-40B4-BE49-F238E27FC236}">
                <a16:creationId xmlns:a16="http://schemas.microsoft.com/office/drawing/2014/main" id="{F14DB3DF-D14D-4A7C-BD0E-CCFAE7C9CDE5}"/>
              </a:ext>
            </a:extLst>
          </p:cNvPr>
          <p:cNvPicPr>
            <a:picLocks noChangeAspect="1"/>
          </p:cNvPicPr>
          <p:nvPr/>
        </p:nvPicPr>
        <p:blipFill>
          <a:blip r:embed="rId7">
            <a:extLst>
              <a:ext uri="{28A0092B-C50C-407E-A947-70E740481C1C}">
                <a14:useLocalDpi xmlns:a14="http://schemas.microsoft.com/office/drawing/2010/main" val="0"/>
              </a:ext>
            </a:extLst>
          </a:blip>
          <a:srcRect l="412" t="33470" r="-412" b="32087"/>
          <a:stretch/>
        </p:blipFill>
        <p:spPr>
          <a:xfrm>
            <a:off x="95540" y="4017819"/>
            <a:ext cx="3857625" cy="2362109"/>
          </a:xfrm>
          <a:prstGeom prst="rect">
            <a:avLst/>
          </a:prstGeom>
          <a:ln>
            <a:noFill/>
          </a:ln>
          <a:effectLst>
            <a:softEdge rad="112500"/>
          </a:effectLst>
        </p:spPr>
      </p:pic>
      <p:pic>
        <p:nvPicPr>
          <p:cNvPr id="10" name="Рисунок 9">
            <a:extLst>
              <a:ext uri="{FF2B5EF4-FFF2-40B4-BE49-F238E27FC236}">
                <a16:creationId xmlns:a16="http://schemas.microsoft.com/office/drawing/2014/main" id="{A1FB1388-9B77-0917-C51B-7D61F4006B9C}"/>
              </a:ext>
            </a:extLst>
          </p:cNvPr>
          <p:cNvPicPr>
            <a:picLocks noChangeAspect="1"/>
          </p:cNvPicPr>
          <p:nvPr/>
        </p:nvPicPr>
        <p:blipFill>
          <a:blip r:embed="rId8">
            <a:extLst>
              <a:ext uri="{28A0092B-C50C-407E-A947-70E740481C1C}">
                <a14:useLocalDpi xmlns:a14="http://schemas.microsoft.com/office/drawing/2010/main" val="0"/>
              </a:ext>
            </a:extLst>
          </a:blip>
          <a:srcRect t="29360" b="29427"/>
          <a:stretch/>
        </p:blipFill>
        <p:spPr>
          <a:xfrm>
            <a:off x="8260847" y="1355646"/>
            <a:ext cx="3514901" cy="2575310"/>
          </a:xfrm>
          <a:prstGeom prst="rect">
            <a:avLst/>
          </a:prstGeom>
          <a:ln>
            <a:noFill/>
          </a:ln>
          <a:effectLst>
            <a:softEdge rad="112500"/>
          </a:effectLst>
        </p:spPr>
      </p:pic>
    </p:spTree>
    <p:extLst>
      <p:ext uri="{BB962C8B-B14F-4D97-AF65-F5344CB8AC3E}">
        <p14:creationId xmlns:p14="http://schemas.microsoft.com/office/powerpoint/2010/main" val="83327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302327" y="360217"/>
            <a:ext cx="10202285" cy="5966691"/>
          </a:xfrm>
        </p:spPr>
        <p:txBody>
          <a:bodyPr/>
          <a:lstStyle/>
          <a:p>
            <a:pPr algn="ctr"/>
            <a:r>
              <a:rPr lang="ru-RU" sz="2800" b="1" dirty="0"/>
              <a:t>Герб моей семьи</a:t>
            </a:r>
          </a:p>
          <a:p>
            <a:pPr algn="ctr"/>
            <a:r>
              <a:rPr lang="ru-RU" dirty="0"/>
              <a:t>Дети вместе с родителями придумывают герб своей семьи и его презентуют его в группе. При выборе образов они руководствуются своими семейными ценностями и традициями</a:t>
            </a:r>
          </a:p>
          <a:p>
            <a:pPr algn="ctr"/>
            <a:endParaRPr lang="ru-RU" dirty="0"/>
          </a:p>
          <a:p>
            <a:endParaRPr lang="ru-RU" dirty="0"/>
          </a:p>
        </p:txBody>
      </p:sp>
      <p:pic>
        <p:nvPicPr>
          <p:cNvPr id="3" name="Рисунок 2">
            <a:extLst>
              <a:ext uri="{FF2B5EF4-FFF2-40B4-BE49-F238E27FC236}">
                <a16:creationId xmlns:a16="http://schemas.microsoft.com/office/drawing/2014/main" id="{EE65764B-FD63-6F0D-4C7B-DEA44B6E9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219" y="1833417"/>
            <a:ext cx="6040582" cy="4765964"/>
          </a:xfrm>
          <a:prstGeom prst="rect">
            <a:avLst/>
          </a:prstGeom>
          <a:ln>
            <a:noFill/>
          </a:ln>
          <a:effectLst>
            <a:softEdge rad="112500"/>
          </a:effectLst>
        </p:spPr>
      </p:pic>
    </p:spTree>
    <p:extLst>
      <p:ext uri="{BB962C8B-B14F-4D97-AF65-F5344CB8AC3E}">
        <p14:creationId xmlns:p14="http://schemas.microsoft.com/office/powerpoint/2010/main" val="370794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1CBC49E2-9D0D-B3FC-F8B5-6F8192B029EB}"/>
              </a:ext>
            </a:extLst>
          </p:cNvPr>
          <p:cNvSpPr>
            <a:spLocks noGrp="1"/>
          </p:cNvSpPr>
          <p:nvPr>
            <p:ph idx="1"/>
          </p:nvPr>
        </p:nvSpPr>
        <p:spPr>
          <a:xfrm>
            <a:off x="1564409" y="405243"/>
            <a:ext cx="8915400" cy="1902692"/>
          </a:xfrm>
        </p:spPr>
        <p:txBody>
          <a:bodyPr>
            <a:normAutofit/>
          </a:bodyPr>
          <a:lstStyle/>
          <a:p>
            <a:pPr algn="ctr"/>
            <a:r>
              <a:rPr lang="ru-RU" sz="2400" b="1" dirty="0"/>
              <a:t>Что в имени моем</a:t>
            </a:r>
          </a:p>
          <a:p>
            <a:pPr algn="ctr"/>
            <a:r>
              <a:rPr lang="ru-RU" sz="1600" b="1" dirty="0"/>
              <a:t>Родители раскрывают тайны имени своего ребенка, очень творчески и с большой любовью оформляют объяснение этого имени на листе бумаге, рассказывают ребенку, почему они дали ребенку такое имя, а дети делятся своими знаниями о своем имени в группе.</a:t>
            </a:r>
          </a:p>
        </p:txBody>
      </p:sp>
      <p:pic>
        <p:nvPicPr>
          <p:cNvPr id="3" name="Рисунок 2">
            <a:extLst>
              <a:ext uri="{FF2B5EF4-FFF2-40B4-BE49-F238E27FC236}">
                <a16:creationId xmlns:a16="http://schemas.microsoft.com/office/drawing/2014/main" id="{35C85580-421C-261D-9D95-59B32C903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0" y="1938480"/>
            <a:ext cx="3703782" cy="2314864"/>
          </a:xfrm>
          <a:prstGeom prst="rect">
            <a:avLst/>
          </a:prstGeom>
        </p:spPr>
      </p:pic>
      <p:pic>
        <p:nvPicPr>
          <p:cNvPr id="5" name="Рисунок 4">
            <a:extLst>
              <a:ext uri="{FF2B5EF4-FFF2-40B4-BE49-F238E27FC236}">
                <a16:creationId xmlns:a16="http://schemas.microsoft.com/office/drawing/2014/main" id="{8A653C4A-2F6E-D5BC-5881-ACA66FC20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0872" y="1716808"/>
            <a:ext cx="2671617" cy="2671617"/>
          </a:xfrm>
          <a:prstGeom prst="rect">
            <a:avLst/>
          </a:prstGeom>
        </p:spPr>
      </p:pic>
      <p:pic>
        <p:nvPicPr>
          <p:cNvPr id="8" name="Рисунок 7">
            <a:extLst>
              <a:ext uri="{FF2B5EF4-FFF2-40B4-BE49-F238E27FC236}">
                <a16:creationId xmlns:a16="http://schemas.microsoft.com/office/drawing/2014/main" id="{29578646-F683-F561-ABEC-FF3282871C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001" y="2208652"/>
            <a:ext cx="2389182" cy="4253343"/>
          </a:xfrm>
          <a:prstGeom prst="rect">
            <a:avLst/>
          </a:prstGeom>
        </p:spPr>
      </p:pic>
      <p:pic>
        <p:nvPicPr>
          <p:cNvPr id="10" name="Рисунок 9">
            <a:extLst>
              <a:ext uri="{FF2B5EF4-FFF2-40B4-BE49-F238E27FC236}">
                <a16:creationId xmlns:a16="http://schemas.microsoft.com/office/drawing/2014/main" id="{F505BB11-D2EA-E41B-01CA-275D41DF0DE5}"/>
              </a:ext>
            </a:extLst>
          </p:cNvPr>
          <p:cNvPicPr>
            <a:picLocks noChangeAspect="1"/>
          </p:cNvPicPr>
          <p:nvPr/>
        </p:nvPicPr>
        <p:blipFill>
          <a:blip r:embed="rId6">
            <a:extLst>
              <a:ext uri="{28A0092B-C50C-407E-A947-70E740481C1C}">
                <a14:useLocalDpi xmlns:a14="http://schemas.microsoft.com/office/drawing/2010/main" val="0"/>
              </a:ext>
            </a:extLst>
          </a:blip>
          <a:srcRect l="17909"/>
          <a:stretch/>
        </p:blipFill>
        <p:spPr>
          <a:xfrm rot="16200000">
            <a:off x="1334074" y="3784884"/>
            <a:ext cx="2199413" cy="3561204"/>
          </a:xfrm>
          <a:prstGeom prst="rect">
            <a:avLst/>
          </a:prstGeom>
        </p:spPr>
      </p:pic>
      <p:pic>
        <p:nvPicPr>
          <p:cNvPr id="12" name="Рисунок 11">
            <a:extLst>
              <a:ext uri="{FF2B5EF4-FFF2-40B4-BE49-F238E27FC236}">
                <a16:creationId xmlns:a16="http://schemas.microsoft.com/office/drawing/2014/main" id="{A1C91DC2-EA8B-64E2-DFEC-117523DB0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5484" y="3191417"/>
            <a:ext cx="2344088" cy="3261340"/>
          </a:xfrm>
          <a:prstGeom prst="rect">
            <a:avLst/>
          </a:prstGeom>
        </p:spPr>
      </p:pic>
    </p:spTree>
    <p:extLst>
      <p:ext uri="{BB962C8B-B14F-4D97-AF65-F5344CB8AC3E}">
        <p14:creationId xmlns:p14="http://schemas.microsoft.com/office/powerpoint/2010/main" val="1190715060"/>
      </p:ext>
    </p:extLst>
  </p:cSld>
  <p:clrMapOvr>
    <a:masterClrMapping/>
  </p:clrMapOvr>
</p:sld>
</file>

<file path=ppt/theme/theme1.xml><?xml version="1.0" encoding="utf-8"?>
<a:theme xmlns:a="http://schemas.openxmlformats.org/drawingml/2006/main" name="Легкий дым">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410</TotalTime>
  <Words>797</Words>
  <Application>Microsoft Office PowerPoint</Application>
  <PresentationFormat>Широкоэкранный</PresentationFormat>
  <Paragraphs>58</Paragraphs>
  <Slides>16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-apple-system</vt:lpstr>
      <vt:lpstr>Arial</vt:lpstr>
      <vt:lpstr>Calibri</vt:lpstr>
      <vt:lpstr>Century Gothic</vt:lpstr>
      <vt:lpstr>Times New Roman</vt:lpstr>
      <vt:lpstr>Wingdings 3</vt:lpstr>
      <vt:lpstr>Легкий дым</vt:lpstr>
      <vt:lpstr>Построение эффективного сотрудничества с семьями воспитанников на основе духовно-нравственного воспитания дошкольников в контексте ФОП ДО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ДС 12</dc:creator>
  <cp:lastModifiedBy>ДС 12</cp:lastModifiedBy>
  <cp:revision>5</cp:revision>
  <dcterms:created xsi:type="dcterms:W3CDTF">2024-07-03T10:45:32Z</dcterms:created>
  <dcterms:modified xsi:type="dcterms:W3CDTF">2024-09-19T11:38:09Z</dcterms:modified>
</cp:coreProperties>
</file>