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17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97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6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174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9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67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9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17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49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09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4DB5F-DF65-4908-B5BC-B98A25315262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F0D4-282C-405F-92F7-C07E9C51B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08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440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304800"/>
            <a:ext cx="8734480" cy="1665744"/>
          </a:xfrm>
        </p:spPr>
        <p:txBody>
          <a:bodyPr>
            <a:noAutofit/>
          </a:bodyPr>
          <a:lstStyle/>
          <a:p>
            <a:pPr algn="ctr"/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Константи́н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Дми́триевич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Уши́нский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 февраля (3 марта) 1823[3], Тула — 22 декабря 1870 (3 января 1871), Одесса) — российский педагог, писатель, один из основоположников научной педагогики в Российской Империи.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199" y="136975"/>
            <a:ext cx="3098459" cy="333504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" y="4205012"/>
            <a:ext cx="95122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«Леча больного, доктор только помогает природе; точно так же и наставник должен только помогать воспитаннику бороться с трудностями постижения того или другого предмета; не учить, а только помогать учиться».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9421" y="1961444"/>
            <a:ext cx="75874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 в умственных способностях женщины, но в характере её природы скрыты богатые средства для воспитания детей. Сосредоточенность внимания, точность, терпение, настойчивость, любовь к порядку, нежность, манеры, вкус и, наконец, врождённая любовь к детям — всё это такие качества, которые встречаются скорее в женщине, нежели в мужчине».</a:t>
            </a:r>
            <a:endParaRPr 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96" y="5368413"/>
            <a:ext cx="4119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Рыжкова Екатерина Евгеньевна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читель-логопед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категории</a:t>
            </a: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ошкольных групп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МОАУ «СОШ № 24 г. Орска»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431" y="6174421"/>
            <a:ext cx="1901581" cy="68357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06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154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Константи́н Дми́триевич Уши́нский (19 февраля (3 марта) 1823[3], Тула — 22 декабря 1870 (3 января 1871), Одесса) — российский педагог, писатель, один из основоположников научной педагогики в Российской Империи.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Константи́н Дми́триевич Уши́нский (19 февраля (3 марта) 1823[3], Тула — 22 декабря 1870 (3 января 1871), Одесса) — российский педагог, писатель, один из основоположников научной педагогики в Российской Империи.</dc:title>
  <dc:creator>user</dc:creator>
  <cp:lastModifiedBy>user</cp:lastModifiedBy>
  <cp:revision>2</cp:revision>
  <dcterms:created xsi:type="dcterms:W3CDTF">2023-04-14T08:12:25Z</dcterms:created>
  <dcterms:modified xsi:type="dcterms:W3CDTF">2023-04-14T08:28:21Z</dcterms:modified>
</cp:coreProperties>
</file>