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39" autoAdjust="0"/>
  </p:normalViewPr>
  <p:slideViewPr>
    <p:cSldViewPr>
      <p:cViewPr varScale="1">
        <p:scale>
          <a:sx n="102" d="100"/>
          <a:sy n="102" d="100"/>
        </p:scale>
        <p:origin x="-750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Рамка Сух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044624" y="-819472"/>
            <a:ext cx="11430000" cy="85725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684584" y="-891480"/>
            <a:ext cx="9237712" cy="2016224"/>
          </a:xfrm>
        </p:spPr>
        <p:txBody>
          <a:bodyPr>
            <a:normAutofit/>
          </a:bodyPr>
          <a:lstStyle/>
          <a:p>
            <a:pPr algn="l"/>
            <a:r>
              <a:rPr lang="ru-RU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Василий Александрович Сухомлинский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советский педагог – новатор, детский писатель, создатель педагогической системы, основанной на признании личности ребёнка высшей ценностью, на которую должны быть ориентированы процессы воспитания и образования.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-684584" y="764704"/>
            <a:ext cx="5832648" cy="655272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    «Дети должны жить в мире красоты, игры, сказки, музыки, рисунка, фантазии, творчества. Этот мир должен окружать ребёнка и тогда, когда мы хотим научить его читать и писать. Да, от того, как будет чувствовать себя ребёнок, поднимаясь на первую ступеньку лестницы познания, что он будет переживать, зависит весь его дальнейший путь к знаниям.</a:t>
            </a:r>
          </a:p>
          <a:p>
            <a:pPr>
              <a:buNone/>
            </a:pP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      Когда думаешь о детском мозге, представляешь нежный цветок розы, на котором дрожит капелька росы. Какая осторожность и нежность нужны, чтобы , сорвав цветок, не уронить каплю».</a:t>
            </a:r>
          </a:p>
          <a:p>
            <a:pPr>
              <a:buNone/>
            </a:pP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Выполнила: Игнатенко Е. А.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воспитатель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квалификационной категории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МОАУ «СОШ № 24 г. Орска».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C:\Users\user\Desktop\Cух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692696"/>
            <a:ext cx="4104455" cy="576063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157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Василий Александрович Сухомлинский – советский педагог – новатор, детский писатель, создатель педагогической системы, основанной на признании личности ребёнка высшей ценностью, на которую должны быть ориентированы процессы воспитания и образования.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В. А. Сухомлинский (28.09.1918 – 02.09.1970)</dc:title>
  <dc:creator>user</dc:creator>
  <cp:lastModifiedBy>user</cp:lastModifiedBy>
  <cp:revision>6</cp:revision>
  <dcterms:created xsi:type="dcterms:W3CDTF">2023-03-29T14:51:15Z</dcterms:created>
  <dcterms:modified xsi:type="dcterms:W3CDTF">2023-03-30T01:09:57Z</dcterms:modified>
</cp:coreProperties>
</file>