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6"/>
          <p:cNvPicPr/>
          <p:nvPr/>
        </p:nvPicPr>
        <p:blipFill>
          <a:blip r:embed="rId14" cstate="print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8DCD636-D339-45D5-B454-D176100B64A5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15.04.2023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CE1E5F64-66BD-4163-A698-8B9BD8C39DBC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1"/>
          <p:cNvSpPr txBox="1"/>
          <p:nvPr/>
        </p:nvSpPr>
        <p:spPr>
          <a:xfrm>
            <a:off x="611640" y="0"/>
            <a:ext cx="7772040" cy="1052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Подзаголовок 2"/>
          <p:cNvSpPr txBox="1"/>
          <p:nvPr/>
        </p:nvSpPr>
        <p:spPr>
          <a:xfrm>
            <a:off x="4211960" y="1328400"/>
            <a:ext cx="4680040" cy="5052928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25000" lnSpcReduction="20000"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endParaRPr lang="ru-RU" sz="32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32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420"/>
              </a:spcBef>
              <a:tabLst>
                <a:tab pos="0" algn="l"/>
              </a:tabLst>
            </a:pPr>
            <a:r>
              <a:rPr lang="ru-RU" sz="6000" b="1" strike="noStrike" spc="-1" dirty="0">
                <a:solidFill>
                  <a:srgbClr val="FF0000"/>
                </a:solidFill>
                <a:latin typeface="Times New Roman"/>
              </a:rPr>
              <a:t>Цитаты о воспитание</a:t>
            </a:r>
            <a:endParaRPr lang="ru-RU" sz="6000" b="0" strike="noStrike" spc="-1" dirty="0">
              <a:solidFill>
                <a:srgbClr val="FF0000"/>
              </a:solidFill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420"/>
              </a:spcBef>
              <a:tabLst>
                <a:tab pos="0" algn="l"/>
              </a:tabLst>
            </a:pPr>
            <a:endParaRPr lang="ru-RU" sz="21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ru-RU" sz="6000" b="0" strike="noStrike" spc="-1" dirty="0">
                <a:solidFill>
                  <a:srgbClr val="000000"/>
                </a:solidFill>
                <a:latin typeface="Times New Roman"/>
              </a:rPr>
              <a:t>«Воспитание — величайший вопрос человеческого духа»</a:t>
            </a: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ru-RU" sz="6000" b="0" strike="noStrike" spc="-1" dirty="0">
                <a:solidFill>
                  <a:srgbClr val="000000"/>
                </a:solidFill>
                <a:latin typeface="Times New Roman"/>
              </a:rPr>
              <a:t>«Воспитание, скромное по наружности дело, в тоже время является одним из величайших дел истории, на котором зиждутся царства и живут целые поколения»</a:t>
            </a: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ru-RU" sz="6000" b="0" strike="noStrike" spc="-1" dirty="0">
                <a:solidFill>
                  <a:srgbClr val="000000"/>
                </a:solidFill>
                <a:latin typeface="Times New Roman"/>
              </a:rPr>
              <a:t>«Самая важная часть воспитания — образование характера»</a:t>
            </a: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ru-RU" sz="6000" b="0" strike="noStrike" spc="-1" dirty="0">
                <a:solidFill>
                  <a:srgbClr val="000000"/>
                </a:solidFill>
                <a:latin typeface="Times New Roman"/>
              </a:rPr>
              <a:t>«Для того чтобы воспитание могло создать для человека вторую природу, необходимо, чтобы идеи этого воспитания переходили в убеждения воспитанников, убеждения в привычки»</a:t>
            </a: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ru-RU" sz="6000" b="0" strike="noStrike" spc="-1" dirty="0">
                <a:solidFill>
                  <a:srgbClr val="000000"/>
                </a:solidFill>
                <a:latin typeface="Times New Roman"/>
              </a:rPr>
              <a:t>«Дело воспитания такое важное и такое святое, именно святое дело. Здесь сеются семена благоденствия или несчастья миллионов соотечественников, здесь раскрывается завеса будущего нашей родины»</a:t>
            </a:r>
            <a:endParaRPr lang="ru-RU" sz="6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endParaRPr lang="ru-RU" sz="40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endParaRPr lang="ru-RU" sz="1800" b="0" strike="noStrike" spc="-1" dirty="0">
              <a:latin typeface="XO Oriel"/>
            </a:endParaRPr>
          </a:p>
        </p:txBody>
      </p:sp>
      <p:sp>
        <p:nvSpPr>
          <p:cNvPr id="44" name="TextBox 4"/>
          <p:cNvSpPr/>
          <p:nvPr/>
        </p:nvSpPr>
        <p:spPr>
          <a:xfrm>
            <a:off x="251520" y="6165304"/>
            <a:ext cx="424800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strike="noStrike" spc="-1" dirty="0" err="1">
                <a:solidFill>
                  <a:srgbClr val="000000"/>
                </a:solidFill>
                <a:latin typeface="Times New Roman"/>
              </a:rPr>
              <a:t>Аймухамбетова</a:t>
            </a:r>
            <a:r>
              <a:rPr lang="ru-RU" sz="120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200" strike="noStrike" spc="-1" dirty="0" err="1">
                <a:solidFill>
                  <a:srgbClr val="000000"/>
                </a:solidFill>
                <a:latin typeface="Times New Roman"/>
              </a:rPr>
              <a:t>Нурсулу</a:t>
            </a:r>
            <a:r>
              <a:rPr lang="ru-RU" sz="120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200" strike="noStrike" spc="-1" dirty="0" err="1">
                <a:solidFill>
                  <a:srgbClr val="000000"/>
                </a:solidFill>
                <a:latin typeface="Times New Roman"/>
              </a:rPr>
              <a:t>Умурзаковна</a:t>
            </a:r>
            <a:endParaRPr lang="ru-RU" sz="1200" strike="noStrike" spc="-1" dirty="0">
              <a:latin typeface="Times New Roman"/>
            </a:endParaRPr>
          </a:p>
          <a:p>
            <a:pPr algn="ctr">
              <a:lnSpc>
                <a:spcPct val="100000"/>
              </a:lnSpc>
            </a:pPr>
            <a:r>
              <a:rPr lang="ru-RU" sz="1200" strike="noStrike" spc="-1" dirty="0">
                <a:solidFill>
                  <a:srgbClr val="000000"/>
                </a:solidFill>
                <a:latin typeface="Times New Roman"/>
              </a:rPr>
              <a:t>МДОАУ «ЦРР- Д/С №125» г.Орска»</a:t>
            </a:r>
            <a:endParaRPr lang="ru-RU" sz="1200" strike="noStrike" spc="-1" dirty="0">
              <a:latin typeface="Times New Roman"/>
            </a:endParaRPr>
          </a:p>
        </p:txBody>
      </p:sp>
      <p:pic>
        <p:nvPicPr>
          <p:cNvPr id="45" name="Рисунок 6"/>
          <p:cNvPicPr/>
          <p:nvPr/>
        </p:nvPicPr>
        <p:blipFill>
          <a:blip r:embed="rId2" cstate="print"/>
          <a:stretch/>
        </p:blipFill>
        <p:spPr>
          <a:xfrm>
            <a:off x="395536" y="260648"/>
            <a:ext cx="3654360" cy="4708080"/>
          </a:xfrm>
          <a:prstGeom prst="rect">
            <a:avLst/>
          </a:prstGeom>
          <a:ln w="0">
            <a:noFill/>
          </a:ln>
        </p:spPr>
      </p:pic>
      <p:sp>
        <p:nvSpPr>
          <p:cNvPr id="46" name="Прямоугольник 7"/>
          <p:cNvSpPr/>
          <p:nvPr/>
        </p:nvSpPr>
        <p:spPr>
          <a:xfrm>
            <a:off x="4131000" y="620640"/>
            <a:ext cx="4905000" cy="70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FF0000"/>
                </a:solidFill>
                <a:latin typeface="Times New Roman"/>
              </a:rPr>
              <a:t>Константин Дмитриевич Ушинский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(1823-1870)</a:t>
            </a:r>
            <a:endParaRPr lang="ru-RU" sz="2000" b="0" strike="noStrike" spc="-1" dirty="0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121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Антон Семенович Макаренко (1 марта 1888 – 1 апреля 1939)</dc:title>
  <dc:subject/>
  <dc:creator>User</dc:creator>
  <dc:description/>
  <cp:lastModifiedBy>Светлана</cp:lastModifiedBy>
  <cp:revision>9</cp:revision>
  <dcterms:created xsi:type="dcterms:W3CDTF">2023-04-02T08:44:04Z</dcterms:created>
  <dcterms:modified xsi:type="dcterms:W3CDTF">2023-04-15T17:50:02Z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</vt:i4>
  </property>
</Properties>
</file>