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B410-36AD-4690-B5EC-5DF335A037F8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9901-9736-42DE-868B-418CBA2071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919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B410-36AD-4690-B5EC-5DF335A037F8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9901-9736-42DE-868B-418CBA2071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30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B410-36AD-4690-B5EC-5DF335A037F8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9901-9736-42DE-868B-418CBA2071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40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B410-36AD-4690-B5EC-5DF335A037F8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9901-9736-42DE-868B-418CBA2071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62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B410-36AD-4690-B5EC-5DF335A037F8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9901-9736-42DE-868B-418CBA2071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16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B410-36AD-4690-B5EC-5DF335A037F8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9901-9736-42DE-868B-418CBA2071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87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B410-36AD-4690-B5EC-5DF335A037F8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9901-9736-42DE-868B-418CBA2071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917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B410-36AD-4690-B5EC-5DF335A037F8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9901-9736-42DE-868B-418CBA2071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30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B410-36AD-4690-B5EC-5DF335A037F8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9901-9736-42DE-868B-418CBA2071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045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B410-36AD-4690-B5EC-5DF335A037F8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9901-9736-42DE-868B-418CBA2071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10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B410-36AD-4690-B5EC-5DF335A037F8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9901-9736-42DE-868B-418CBA2071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41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9B410-36AD-4690-B5EC-5DF335A037F8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69901-9736-42DE-868B-418CBA2071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56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Productions d’élèves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Constellation 1</a:t>
            </a:r>
          </a:p>
          <a:p>
            <a:r>
              <a:rPr lang="fr-FR" dirty="0" smtClean="0"/>
              <a:t>Pratiquer la poésie autrement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694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Productions collectives: Rêve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9317" y="1690688"/>
            <a:ext cx="2731536" cy="411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44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Productions collectives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650" y="1690688"/>
            <a:ext cx="3479451" cy="411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79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Productions collectives : Rêves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8286" y="1447799"/>
            <a:ext cx="3732989" cy="435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15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NATURE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601182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20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50912"/>
            <a:ext cx="1890137" cy="435133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606" y="1895261"/>
            <a:ext cx="2984788" cy="425266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0846" y="1895261"/>
            <a:ext cx="3122954" cy="450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11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815" y="1918390"/>
            <a:ext cx="30151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37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Production collective en GS/CP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17658"/>
            <a:ext cx="2835042" cy="407049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944" y="2417658"/>
            <a:ext cx="2696543" cy="40704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0905" y="2359234"/>
            <a:ext cx="2683290" cy="401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689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23</Words>
  <Application>Microsoft Office PowerPoint</Application>
  <PresentationFormat>Grand écran</PresentationFormat>
  <Paragraphs>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Productions d’élèves</vt:lpstr>
      <vt:lpstr>Productions collectives: Rêve </vt:lpstr>
      <vt:lpstr>Productions collectives </vt:lpstr>
      <vt:lpstr>Productions collectives : Rêves</vt:lpstr>
      <vt:lpstr>NATURE</vt:lpstr>
      <vt:lpstr>Présentation PowerPoint</vt:lpstr>
      <vt:lpstr>Présentation PowerPoint</vt:lpstr>
      <vt:lpstr>Production collective en GS/CP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Productions d’élèves</dc:title>
  <dc:creator>nathalie.riehl</dc:creator>
  <cp:lastModifiedBy>nathalie.riehl</cp:lastModifiedBy>
  <cp:revision>3</cp:revision>
  <dcterms:created xsi:type="dcterms:W3CDTF">2024-04-11T09:41:38Z</dcterms:created>
  <dcterms:modified xsi:type="dcterms:W3CDTF">2024-04-11T09:49:48Z</dcterms:modified>
</cp:coreProperties>
</file>