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23176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812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23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0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436930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245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65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6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4958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5965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C6A0E2C-FD86-423D-B2C1-24DDE42448EF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10B75333-D823-4135-A96E-35DF1EFF67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360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A2694-BE03-496A-AFEA-A12240D55A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Французская живопись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F225D6-4D8D-4979-8BBF-C473B700AF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1944-2020гг.</a:t>
            </a:r>
          </a:p>
        </p:txBody>
      </p:sp>
    </p:spTree>
    <p:extLst>
      <p:ext uri="{BB962C8B-B14F-4D97-AF65-F5344CB8AC3E}">
        <p14:creationId xmlns:p14="http://schemas.microsoft.com/office/powerpoint/2010/main" val="1117432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2F9313-8049-4B05-828C-5051E806D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892" y="1757779"/>
            <a:ext cx="5595866" cy="4293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510974-217F-4221-80AF-C03D41558D86}"/>
              </a:ext>
            </a:extLst>
          </p:cNvPr>
          <p:cNvSpPr txBox="1"/>
          <p:nvPr/>
        </p:nvSpPr>
        <p:spPr>
          <a:xfrm>
            <a:off x="1704512" y="806666"/>
            <a:ext cx="9402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Авигдор </a:t>
            </a:r>
            <a:r>
              <a:rPr lang="ru-RU" sz="3600" dirty="0" err="1"/>
              <a:t>Ариха</a:t>
            </a:r>
            <a:r>
              <a:rPr lang="ru-RU" sz="3600" dirty="0"/>
              <a:t> «Блуждающее дыхание», 1968г.</a:t>
            </a:r>
          </a:p>
        </p:txBody>
      </p:sp>
    </p:spTree>
    <p:extLst>
      <p:ext uri="{BB962C8B-B14F-4D97-AF65-F5344CB8AC3E}">
        <p14:creationId xmlns:p14="http://schemas.microsoft.com/office/powerpoint/2010/main" val="150148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E6FFF6-8CE4-42A6-A3E6-5992C7A3A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965" y="1677880"/>
            <a:ext cx="5821491" cy="42962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75204-6B75-46C5-8751-8F553AC251B3}"/>
              </a:ext>
            </a:extLst>
          </p:cNvPr>
          <p:cNvSpPr txBox="1"/>
          <p:nvPr/>
        </p:nvSpPr>
        <p:spPr>
          <a:xfrm>
            <a:off x="3198903" y="736847"/>
            <a:ext cx="6685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Пьер </a:t>
            </a:r>
            <a:r>
              <a:rPr lang="ru-RU" sz="3600" dirty="0" err="1"/>
              <a:t>Алешинский</a:t>
            </a:r>
            <a:r>
              <a:rPr lang="ru-RU" sz="3600" dirty="0"/>
              <a:t> «Порт», 1986г.</a:t>
            </a:r>
          </a:p>
        </p:txBody>
      </p:sp>
    </p:spTree>
    <p:extLst>
      <p:ext uri="{BB962C8B-B14F-4D97-AF65-F5344CB8AC3E}">
        <p14:creationId xmlns:p14="http://schemas.microsoft.com/office/powerpoint/2010/main" val="2427763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C25692-9FAE-4D6F-883E-1CF8764AB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21" y="2283272"/>
            <a:ext cx="4341089" cy="29767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913C72-0F95-4557-A4B1-F9E6B8D5391E}"/>
              </a:ext>
            </a:extLst>
          </p:cNvPr>
          <p:cNvSpPr txBox="1"/>
          <p:nvPr/>
        </p:nvSpPr>
        <p:spPr>
          <a:xfrm>
            <a:off x="3906175" y="932155"/>
            <a:ext cx="474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Жюль </a:t>
            </a:r>
            <a:r>
              <a:rPr lang="ru-RU" sz="3600" dirty="0" err="1"/>
              <a:t>Перахим</a:t>
            </a:r>
            <a:r>
              <a:rPr lang="ru-RU" sz="3600" dirty="0"/>
              <a:t>, 1987г.</a:t>
            </a:r>
          </a:p>
        </p:txBody>
      </p:sp>
    </p:spTree>
    <p:extLst>
      <p:ext uri="{BB962C8B-B14F-4D97-AF65-F5344CB8AC3E}">
        <p14:creationId xmlns:p14="http://schemas.microsoft.com/office/powerpoint/2010/main" val="123388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C3E7AC-935E-4093-80E2-8D6EE69CD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991" y="1282546"/>
            <a:ext cx="4429125" cy="5429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DA1A18-3E52-4AD5-8536-2E1D4516D1E8}"/>
              </a:ext>
            </a:extLst>
          </p:cNvPr>
          <p:cNvSpPr txBox="1"/>
          <p:nvPr/>
        </p:nvSpPr>
        <p:spPr>
          <a:xfrm>
            <a:off x="3397028" y="497149"/>
            <a:ext cx="5753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Эжен </a:t>
            </a:r>
            <a:r>
              <a:rPr lang="ru-RU" sz="3600" dirty="0" err="1"/>
              <a:t>Леруа</a:t>
            </a:r>
            <a:r>
              <a:rPr lang="ru-RU" sz="3600" dirty="0"/>
              <a:t> «Цветы», 1991г.</a:t>
            </a:r>
          </a:p>
        </p:txBody>
      </p:sp>
    </p:spTree>
    <p:extLst>
      <p:ext uri="{BB962C8B-B14F-4D97-AF65-F5344CB8AC3E}">
        <p14:creationId xmlns:p14="http://schemas.microsoft.com/office/powerpoint/2010/main" val="2841863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3F7C53-97E3-4FAB-ABB7-BBE57FC52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987" y="1464817"/>
            <a:ext cx="4236738" cy="50587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E86793-4512-4DBF-A94B-38FB76200391}"/>
              </a:ext>
            </a:extLst>
          </p:cNvPr>
          <p:cNvSpPr txBox="1"/>
          <p:nvPr/>
        </p:nvSpPr>
        <p:spPr>
          <a:xfrm>
            <a:off x="2325949" y="665825"/>
            <a:ext cx="8383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Андре Пьер </a:t>
            </a:r>
            <a:r>
              <a:rPr lang="ru-RU" sz="3600" dirty="0" err="1"/>
              <a:t>Арнал</a:t>
            </a:r>
            <a:r>
              <a:rPr lang="ru-RU" sz="3600" dirty="0"/>
              <a:t> «Косые слезы», 2002г.</a:t>
            </a:r>
          </a:p>
        </p:txBody>
      </p:sp>
    </p:spTree>
    <p:extLst>
      <p:ext uri="{BB962C8B-B14F-4D97-AF65-F5344CB8AC3E}">
        <p14:creationId xmlns:p14="http://schemas.microsoft.com/office/powerpoint/2010/main" val="268234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271205-E441-4AB2-B4FF-441745EC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4" y="815503"/>
            <a:ext cx="6649374" cy="14859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0DF809-B944-4B06-9291-A583BEFC446E}"/>
              </a:ext>
            </a:extLst>
          </p:cNvPr>
          <p:cNvSpPr txBox="1"/>
          <p:nvPr/>
        </p:nvSpPr>
        <p:spPr>
          <a:xfrm>
            <a:off x="1500326" y="1432974"/>
            <a:ext cx="101027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Французская живопись развивалась по нескольким направлениям: сюрреализм, геометрическая абстракция, лирическая абстракция, абстрактный экспрессионизм, поп-арт.</a:t>
            </a:r>
          </a:p>
        </p:txBody>
      </p:sp>
    </p:spTree>
    <p:extLst>
      <p:ext uri="{BB962C8B-B14F-4D97-AF65-F5344CB8AC3E}">
        <p14:creationId xmlns:p14="http://schemas.microsoft.com/office/powerpoint/2010/main" val="923606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466605-19AD-4E0A-94DD-F2BC604AC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132" y="1691689"/>
            <a:ext cx="4989559" cy="36043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21C1A-FE96-4C10-84E7-819DF2D132C3}"/>
              </a:ext>
            </a:extLst>
          </p:cNvPr>
          <p:cNvSpPr txBox="1"/>
          <p:nvPr/>
        </p:nvSpPr>
        <p:spPr>
          <a:xfrm>
            <a:off x="3730713" y="621438"/>
            <a:ext cx="4790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/>
              <a:t>Жан-поль</a:t>
            </a:r>
            <a:r>
              <a:rPr lang="ru-RU" sz="3200" dirty="0"/>
              <a:t> </a:t>
            </a:r>
            <a:r>
              <a:rPr lang="ru-RU" sz="3200" dirty="0" err="1"/>
              <a:t>Риопель</a:t>
            </a:r>
            <a:r>
              <a:rPr lang="ru-RU" sz="3200" dirty="0"/>
              <a:t>, 1948г.</a:t>
            </a:r>
          </a:p>
        </p:txBody>
      </p:sp>
    </p:spTree>
    <p:extLst>
      <p:ext uri="{BB962C8B-B14F-4D97-AF65-F5344CB8AC3E}">
        <p14:creationId xmlns:p14="http://schemas.microsoft.com/office/powerpoint/2010/main" val="202592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675F73-A8EE-4EC7-B26C-748C047FA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172" y="1722268"/>
            <a:ext cx="4805655" cy="43250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36B37-4177-405A-BEDA-69890BFFBBD8}"/>
              </a:ext>
            </a:extLst>
          </p:cNvPr>
          <p:cNvSpPr txBox="1"/>
          <p:nvPr/>
        </p:nvSpPr>
        <p:spPr>
          <a:xfrm>
            <a:off x="3101236" y="745725"/>
            <a:ext cx="5989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Анри Матисс «Улитка», 1953г.</a:t>
            </a:r>
          </a:p>
        </p:txBody>
      </p:sp>
    </p:spTree>
    <p:extLst>
      <p:ext uri="{BB962C8B-B14F-4D97-AF65-F5344CB8AC3E}">
        <p14:creationId xmlns:p14="http://schemas.microsoft.com/office/powerpoint/2010/main" val="271601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03F0E2-CE3F-4434-8491-792E69601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525" y="1132889"/>
            <a:ext cx="4232491" cy="55837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06A749-ED62-47D7-8EC2-EB0E659F1FED}"/>
              </a:ext>
            </a:extLst>
          </p:cNvPr>
          <p:cNvSpPr txBox="1"/>
          <p:nvPr/>
        </p:nvSpPr>
        <p:spPr>
          <a:xfrm>
            <a:off x="3309992" y="310718"/>
            <a:ext cx="6099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Жан </a:t>
            </a:r>
            <a:r>
              <a:rPr lang="ru-RU" sz="3600" dirty="0" err="1"/>
              <a:t>Деготекс</a:t>
            </a:r>
            <a:r>
              <a:rPr lang="ru-RU" sz="3600" dirty="0"/>
              <a:t> «Волна», 1954г.</a:t>
            </a:r>
          </a:p>
        </p:txBody>
      </p:sp>
    </p:spTree>
    <p:extLst>
      <p:ext uri="{BB962C8B-B14F-4D97-AF65-F5344CB8AC3E}">
        <p14:creationId xmlns:p14="http://schemas.microsoft.com/office/powerpoint/2010/main" val="87987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F21724-7F69-4F26-BA27-1D3A84904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410" y="1770448"/>
            <a:ext cx="6096000" cy="4133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9E6F28-B404-4C68-87D2-A9D0B7642D92}"/>
              </a:ext>
            </a:extLst>
          </p:cNvPr>
          <p:cNvSpPr txBox="1"/>
          <p:nvPr/>
        </p:nvSpPr>
        <p:spPr>
          <a:xfrm>
            <a:off x="2791179" y="754602"/>
            <a:ext cx="6840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Морис </a:t>
            </a:r>
            <a:r>
              <a:rPr lang="ru-RU" sz="3600" dirty="0" err="1"/>
              <a:t>Эстев</a:t>
            </a:r>
            <a:r>
              <a:rPr lang="ru-RU" sz="3600" dirty="0"/>
              <a:t> «</a:t>
            </a:r>
            <a:r>
              <a:rPr lang="en-US" sz="3600" dirty="0" err="1"/>
              <a:t>Faverdines</a:t>
            </a:r>
            <a:r>
              <a:rPr lang="ru-RU" sz="3600" dirty="0"/>
              <a:t>», 1955г.</a:t>
            </a:r>
          </a:p>
        </p:txBody>
      </p:sp>
    </p:spTree>
    <p:extLst>
      <p:ext uri="{BB962C8B-B14F-4D97-AF65-F5344CB8AC3E}">
        <p14:creationId xmlns:p14="http://schemas.microsoft.com/office/powerpoint/2010/main" val="1845454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0F7A93-EB9B-4A48-9817-22C2D23B6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935485"/>
            <a:ext cx="4400550" cy="571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B50EC9-8D8D-4B14-B2B8-E5D5FDC2E24D}"/>
              </a:ext>
            </a:extLst>
          </p:cNvPr>
          <p:cNvSpPr txBox="1"/>
          <p:nvPr/>
        </p:nvSpPr>
        <p:spPr>
          <a:xfrm>
            <a:off x="3311371" y="390617"/>
            <a:ext cx="5302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Ив Кляйн «Синий», 1960г.</a:t>
            </a:r>
          </a:p>
        </p:txBody>
      </p:sp>
    </p:spTree>
    <p:extLst>
      <p:ext uri="{BB962C8B-B14F-4D97-AF65-F5344CB8AC3E}">
        <p14:creationId xmlns:p14="http://schemas.microsoft.com/office/powerpoint/2010/main" val="2163064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1F43F7-176C-40B7-98F2-D9A3147A5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507" y="1647714"/>
            <a:ext cx="3901136" cy="48842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733BB1-E81C-4886-AF3B-9A5255E7DEE7}"/>
              </a:ext>
            </a:extLst>
          </p:cNvPr>
          <p:cNvSpPr txBox="1"/>
          <p:nvPr/>
        </p:nvSpPr>
        <p:spPr>
          <a:xfrm>
            <a:off x="2498398" y="745724"/>
            <a:ext cx="7845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Ив Кляйн «Ветер путешествия», 1961г.</a:t>
            </a:r>
          </a:p>
        </p:txBody>
      </p:sp>
    </p:spTree>
    <p:extLst>
      <p:ext uri="{BB962C8B-B14F-4D97-AF65-F5344CB8AC3E}">
        <p14:creationId xmlns:p14="http://schemas.microsoft.com/office/powerpoint/2010/main" val="897926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9FCCE7-1B8A-46E9-B0E2-AE9F09A4C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55" y="1042016"/>
            <a:ext cx="4219575" cy="571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16870A-2487-444D-B13C-CCF8FD5A40FD}"/>
              </a:ext>
            </a:extLst>
          </p:cNvPr>
          <p:cNvSpPr txBox="1"/>
          <p:nvPr/>
        </p:nvSpPr>
        <p:spPr>
          <a:xfrm>
            <a:off x="3683961" y="395685"/>
            <a:ext cx="4824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Джоан Митчелл, 1964г.</a:t>
            </a:r>
          </a:p>
        </p:txBody>
      </p:sp>
    </p:spTree>
    <p:extLst>
      <p:ext uri="{BB962C8B-B14F-4D97-AF65-F5344CB8AC3E}">
        <p14:creationId xmlns:p14="http://schemas.microsoft.com/office/powerpoint/2010/main" val="42373487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81</TotalTime>
  <Words>106</Words>
  <Application>Microsoft Office PowerPoint</Application>
  <PresentationFormat>Широкоэкранный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Franklin Gothic Book</vt:lpstr>
      <vt:lpstr>Уголки</vt:lpstr>
      <vt:lpstr>Французская живопись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Французская живопись</dc:title>
  <dc:creator>lenovo_home</dc:creator>
  <cp:lastModifiedBy>lenovo_home</cp:lastModifiedBy>
  <cp:revision>10</cp:revision>
  <dcterms:created xsi:type="dcterms:W3CDTF">2020-11-30T13:35:33Z</dcterms:created>
  <dcterms:modified xsi:type="dcterms:W3CDTF">2020-11-30T18:19:10Z</dcterms:modified>
</cp:coreProperties>
</file>