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4" r:id="rId4"/>
    <p:sldId id="259" r:id="rId5"/>
    <p:sldId id="265" r:id="rId6"/>
    <p:sldId id="266" r:id="rId7"/>
    <p:sldId id="260" r:id="rId8"/>
    <p:sldId id="261" r:id="rId9"/>
    <p:sldId id="257" r:id="rId10"/>
    <p:sldId id="267" r:id="rId11"/>
    <p:sldId id="262" r:id="rId12"/>
    <p:sldId id="268" r:id="rId13"/>
    <p:sldId id="263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548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E3A-CE7A-43A3-AC1E-8BC1B829C14C}" type="datetimeFigureOut">
              <a:rPr lang="ru-RU" smtClean="0"/>
              <a:pPr/>
              <a:t>23.12.2020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F531-F7B7-4A46-9196-224940E4D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E3A-CE7A-43A3-AC1E-8BC1B829C14C}" type="datetimeFigureOut">
              <a:rPr lang="ru-RU" smtClean="0"/>
              <a:pPr/>
              <a:t>23.12.2020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F531-F7B7-4A46-9196-224940E4D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E3A-CE7A-43A3-AC1E-8BC1B829C14C}" type="datetimeFigureOut">
              <a:rPr lang="ru-RU" smtClean="0"/>
              <a:pPr/>
              <a:t>23.12.2020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F531-F7B7-4A46-9196-224940E4D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E3A-CE7A-43A3-AC1E-8BC1B829C14C}" type="datetimeFigureOut">
              <a:rPr lang="ru-RU" smtClean="0"/>
              <a:pPr/>
              <a:t>23.12.2020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F531-F7B7-4A46-9196-224940E4D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E3A-CE7A-43A3-AC1E-8BC1B829C14C}" type="datetimeFigureOut">
              <a:rPr lang="ru-RU" smtClean="0"/>
              <a:pPr/>
              <a:t>23.12.2020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F531-F7B7-4A46-9196-224940E4D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E3A-CE7A-43A3-AC1E-8BC1B829C14C}" type="datetimeFigureOut">
              <a:rPr lang="ru-RU" smtClean="0"/>
              <a:pPr/>
              <a:t>23.12.2020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F531-F7B7-4A46-9196-224940E4D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E3A-CE7A-43A3-AC1E-8BC1B829C14C}" type="datetimeFigureOut">
              <a:rPr lang="ru-RU" smtClean="0"/>
              <a:pPr/>
              <a:t>23.12.2020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F531-F7B7-4A46-9196-224940E4D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E3A-CE7A-43A3-AC1E-8BC1B829C14C}" type="datetimeFigureOut">
              <a:rPr lang="ru-RU" smtClean="0"/>
              <a:pPr/>
              <a:t>23.12.2020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F531-F7B7-4A46-9196-224940E4D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E3A-CE7A-43A3-AC1E-8BC1B829C14C}" type="datetimeFigureOut">
              <a:rPr lang="ru-RU" smtClean="0"/>
              <a:pPr/>
              <a:t>23.12.2020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F531-F7B7-4A46-9196-224940E4D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E3A-CE7A-43A3-AC1E-8BC1B829C14C}" type="datetimeFigureOut">
              <a:rPr lang="ru-RU" smtClean="0"/>
              <a:pPr/>
              <a:t>23.12.2020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F531-F7B7-4A46-9196-224940E4D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E3A-CE7A-43A3-AC1E-8BC1B829C14C}" type="datetimeFigureOut">
              <a:rPr lang="ru-RU" smtClean="0"/>
              <a:pPr/>
              <a:t>23.12.2020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F531-F7B7-4A46-9196-224940E4D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FE3A-CE7A-43A3-AC1E-8BC1B829C14C}" type="datetimeFigureOut">
              <a:rPr lang="ru-RU" smtClean="0"/>
              <a:pPr/>
              <a:t>23.12.2020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9F531-F7B7-4A46-9196-224940E4D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4664" y="2440069"/>
            <a:ext cx="602128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Рекомендации для родителей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КАК С ПОЛЬЗОЙ ДЛЯ ДЕТЕЙ  ПРОВЕСТИ  НОВОГОДНИЕ ПРАЗДНИКИ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81128" y="4741693"/>
            <a:ext cx="2276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Воспитатель: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Большакова А.А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2.infourok.ru/uploads/ex/053f/0007583e-ac034f32/hello_html_m29de60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324529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24744" y="1137511"/>
            <a:ext cx="446449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Batang"/>
                <a:cs typeface="Arial" pitchFamily="34" charset="0"/>
              </a:rPr>
              <a:t>Игра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Batang"/>
                <a:cs typeface="Arial" pitchFamily="34" charset="0"/>
              </a:rPr>
              <a:t>«Смешной вопрос»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/>
                <a:cs typeface="Arial" pitchFamily="34" charset="0"/>
              </a:rPr>
              <a:t>В этой игре главное не смеяться. Каждый</a:t>
            </a:r>
            <a:r>
              <a:rPr lang="ru-RU" b="1" dirty="0">
                <a:latin typeface="Arial" pitchFamily="34" charset="0"/>
                <a:ea typeface="Batang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/>
                <a:cs typeface="Arial" pitchFamily="34" charset="0"/>
              </a:rPr>
              <a:t>играющий    получает какое-нибудь имя:  хлопушка,  леденец, сосулька, сугроб, фонарик, снежинка, шарик… Ведущий каждому участнику, обходя по кругу, задает  разные вопросы: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/>
                <a:cs typeface="Arial" pitchFamily="34" charset="0"/>
              </a:rPr>
              <a:t>-Кто ты?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/>
                <a:cs typeface="Arial" pitchFamily="34" charset="0"/>
              </a:rPr>
              <a:t>-Какой сегодня праздник?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/>
                <a:cs typeface="Arial" pitchFamily="34" charset="0"/>
              </a:rPr>
              <a:t>-Что тебе дарят каждый год?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/>
                <a:cs typeface="Arial" pitchFamily="34" charset="0"/>
              </a:rPr>
              <a:t>-ВО что ты одеваешься на новый год?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/>
                <a:cs typeface="Arial" pitchFamily="34" charset="0"/>
              </a:rPr>
              <a:t>И т. д.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/>
                <a:cs typeface="Arial" pitchFamily="34" charset="0"/>
              </a:rPr>
              <a:t>Каждый участник должен отвечать на любой вопрос своим именем. Но главное правило: отвечающие не должны смеяться. Кто засмеется или выбывает из игры, или отдает свой фант. Далее каждый, кто отдал фант, должен выполнить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/>
                <a:cs typeface="Arial" pitchFamily="34" charset="0"/>
              </a:rPr>
              <a:t> какое-нибудь задание.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3f/0007583e-ac034f32/hello_html_m29de60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324529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52736" y="3057699"/>
            <a:ext cx="47525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«Доскажи словечко»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Детям читается четверостишие, без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последнего слова, которое дети должны по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смыслу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добавить.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Самому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активному, набравшему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всех больше очков дается небольшой приз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Детям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нравится эта игра, поэтому в нее можно поиграть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новый год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53f/0007583e-ac034f32/hello_html_m29de60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324529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52736" y="2261593"/>
            <a:ext cx="47525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1.Елочка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игрушками,                    2.Украшена игрушками,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Клоуны с хлопушками,                       Шарами и хлопушками – 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Веселится весь народ!                        Не пальма, не сосенка,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за праздник? (Новый год)            А праздничная…..(елочка)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3.Он с подарками приходит,          4.К детям в гости Дед Мороз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Хороводы с нами водит.                    Внучку на санях привез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Белой бородой оброс                         Снежная фигурка – 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Добрый дедушка….(Мороз)         К нам приедет…..(Снегурочка)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4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5.И в коробки, и в пакеты               6.Целый год лежал на полке,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Упакованы конфеты.                         А теперь висит на елке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Фантики так ярки!                               Это не фонарик,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Будут всем….(подарки)                      А стеклянный…(шарик)              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4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7.Быстро огоньки мигают,               8.На красавице лесной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Сверху вниз перебегают.                   Золотиться дождь волной – 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дружная команда                        С серебристого шнура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Называется…(гирлянда)                    Вниз свисает….(мишура)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9.Вся в огнях большая елка,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Вверх летят петарды звонко.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Снег на улице идет.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Наступает…(Новый год)</a:t>
            </a:r>
            <a:endParaRPr kumimoji="0" lang="ru-RU" sz="11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017.radikal.ru/i433/1412/d7/37c271b9bd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7363" cy="9144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935722"/>
            <a:ext cx="6858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Желаем вам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весёлых праздников!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Проведите их вместе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со своими детьми!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9b3/0006e782-9e7ef620/hello_html_m3ae9a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36712" y="1472518"/>
            <a:ext cx="54726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Уважаемые родители!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Наступают зимние праздники, которые дают вам возможность уделить больше внимания своим детям. А наши рекомендации помогут вам весело, интересно, с пользой провести это время со своими малышами.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-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-Мы предлагаем вам начать с уборки вашей квартиры и в частности детской комнаты. Обязательно это надо сделать  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  вместе 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со своим ребенком.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9b3/0006e782-9e7ef620/hello_html_m3ae9a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92696" y="1430529"/>
            <a:ext cx="5616624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Затем надо перейти к новогоднему украшению квартиры. Сделать игрушки из бросового и природного материала (поролона, пенопласта, шишек, яичной скорлупы, обрезков бумаги и т.д.), покрасить  краской грецкие орехи, завернуть мелкие коробочки в блестящую оберточную бумагу, завязать красивые бантики. А затем вместе с ребенком украсить  елочку.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-Наряжая, обязательно рассмотрите все елочные украшения, и сделанные и купленные,  найдите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каждой</a:t>
            </a:r>
            <a:r>
              <a:rPr lang="ru-RU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игрушке место на елке. Покажите ребенку игрушки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вашего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детства, вспомните все радостные события,  </a:t>
            </a:r>
            <a:r>
              <a:rPr lang="ru-RU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которые были с ними связаны. Все это поможет создать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радостное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настроение в ожидании приближающегося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нового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года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.</a:t>
            </a:r>
            <a:endParaRPr lang="ru-RU" b="1" dirty="0" smtClean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Вместе с ребенком подумайте, кому нужно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послать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поздравления и приглашения,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напишите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их и отправьте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2.infourok.ru/uploads/ex/09b3/0006e782-9e7ef620/hello_html_m3ae9a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80728" y="1259632"/>
            <a:ext cx="53285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 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Вместе с малышом приготовьте подарки для близких и родных людей.  Можно  сделать фигурки из соленого теста, а затем раскрасить их красками, нарисовать рисунки, сделать какую–нибудь аппликацию или поделку. Это даст возможность ребенку проявить творчество, фантазию, вызовет желание порадовать родственников, доставит им радость. Можно подготовить карнавальные костюмы и маски.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   -Повторите выученные стихи о зиме и новом годе, выучите с ребенком тосты и поздравления (в соответствии с его возрастом).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2.infourok.ru/uploads/ex/09b3/0006e782-9e7ef620/hello_html_m3ae9a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80728" y="1403648"/>
            <a:ext cx="532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Оформите рождественскую композицию, расскажите детям о празднике Рождество. Смастерите декорации с изображением зимнего леса или сказочного дворца, раскрасьте ее яркими цветами, поставьте на видное место. Подумайте, кем и чем ее можно дополнить.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Далее вместе с детьми сочините сказку вместе с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ребенком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. Эту сказку ваш малыш может рассказать 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своим друзьям или пришедшим в гости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родственникам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Не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забудьте похвалить ребенка за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инициативу и творчество и конечно за то, что 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ребенок закончил начатое дело.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pic>
        <p:nvPicPr>
          <p:cNvPr id="5" name="Picture 5" descr="http://maknika.ru/wp-content/uploads/2013/04/131-723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4544"/>
            <a:ext cx="6858000" cy="914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52736" y="1259632"/>
            <a:ext cx="51125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В новогоднюю ночь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44444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   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Если положить ребенка спать в новогоднюю 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ночь  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попозже обычного, то это может нарушить режим дня, в результате чего он будет раздражительным и плаксивым. Поэтому лучше начать праздновать пораньше. Нарядите малышей, переоденьте папу, дедушку или кого-нибудь из гостей мужского пола в костюм Деда Мороза, выберите снегурочку, и устройте веселый  хоровод вокруг елочки.</a:t>
            </a:r>
            <a:endParaRPr lang="ru-RU" sz="2000" b="1" dirty="0" smtClean="0"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ttp://maknika.ru/wp-content/uploads/2013/04/131-723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52736" y="1043608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Придумайте какой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нибудь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, веселый конкурс среди гостей, так как дети всегда с удовольствием наблюдают за тем, как родители переодеваются и разыгрывают смешные сценки, а также с удовольствием сами принимают в них участие. Если вовремя чтения наизусть стихотворения 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ваш малыш вдруг застесняется, ни в коем случае не заставляйте его насильно это делать – главное, чтобы ребенку понравился визит волшебника, а не наоборот, его расстроил или напугал.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ttp://maknika.ru/wp-content/uploads/2013/04/131-723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52736" y="1043608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В новогоднюю ночь не стоит дарить сразу все подарки, это  доставит вашему ребенку массу удовольствия. Спрятав один подарок под 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елк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у,  оставьте остальное до утра: засуньте под подушку, в шкаф, где лежит одежда ребенка, в коробку, в кармашек брюк или в обувь. Пусть эти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маленькие чудеса доставят ему много радости.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    Если вы дарите ему настольную игру, поиграйте в нее 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с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малышом. Важно сделать эту игру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понятной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ребенку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, любимой.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attach/c/0/118/368/118368241_fon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324528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80728" y="1287502"/>
            <a:ext cx="518457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Каким должен быть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новогодний  подарок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покупке новогоднего подарка надо подходить очень ответственно, так как это необычный, волшебный праздник и дети всегда ждут исполнения своих сокровенных желаний. Подарков в новый год должно быть много, а раз много, лучше, если они будут небольшими (игрушки, сладости, диски с играми или мультфильмами и т. д.) Все сюрпризы надо красиво упаковать. Обязательно присутствие Деда Мороза, все должно быть необычно и волшебно. Ребенок может тихонько поговорить с гостем, но из комнаты желательно не выходить, так как ребенку может потребоваться ваша моральная поддержка.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Batang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2.infourok.ru/uploads/ex/053f/0007583e-ac034f32/hello_html_m29de60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324529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24744" y="860512"/>
            <a:ext cx="446449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Веселые игры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новогодний праздник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возле елки придадут новогоднему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празднику необычный оттенок, повеселят  детей,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создадут у них праздничное настроение. Предлагаем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вашему вниманию следующие игры.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Игра «Назови, что изменилось»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Эта игра для развития памяти и внимания. Участникам предлагаются в течение минуты рассмотреть игрушки и запомнить их (количество игрушек берется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взависимости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возраста детей.) Затем ребятам предлагается выйти из комнаты или закрыть глаза, в это время несколько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игрушек можно переставить местами, убрать или добавить другие. После этого дети называют, что изменилось в ряду игрушек.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Игра «Какой, какая, какое, какие?»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Взрослый предлагает детям любой новогодний предмет (шар, снежинку, елочку, и т.д.) Выигрывает тот, кто назовет больше слов признаков к предложенному предмету. Например, елочка - высокая, колючая, нарядная, красивая, зеленая, пахучая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т.д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812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Д.сад. Гусильки</cp:lastModifiedBy>
  <cp:revision>12</cp:revision>
  <dcterms:created xsi:type="dcterms:W3CDTF">2017-12-17T12:45:53Z</dcterms:created>
  <dcterms:modified xsi:type="dcterms:W3CDTF">2020-12-23T08:03:39Z</dcterms:modified>
</cp:coreProperties>
</file>