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5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29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5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84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71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86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4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15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7A2D4-CA76-4222-89C2-E032C4918A3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9EF88-DE1A-44E4-9172-BAF17B37D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фон зи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" y="0"/>
            <a:ext cx="9139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общеразвивающего вида «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Гусельки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427314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ИГРЫ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ЗАБАВЫ ДЛЯ ВСЕЙ СЕМЬИ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3617532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инструктор по физической культуре </a:t>
            </a:r>
          </a:p>
          <a:p>
            <a:pPr lvl="0" algn="r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Глазырина Ирина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3769254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667709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7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" y="11756"/>
            <a:ext cx="9137540" cy="684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708920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Игры и забавы на 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открытом воздухе зимой доставляют детям огромную радость и приносят неоценимую пользу их здоровью.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19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" y="0"/>
            <a:ext cx="45692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175"/>
            <a:ext cx="457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164" y="433308"/>
            <a:ext cx="3724795" cy="599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endParaRPr lang="ru-RU" sz="1400" b="1" i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1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Мороз»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Но вечер приближается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(разведите руки в стороны),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Вьюга начинается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(покачайте над головой руками </a:t>
            </a:r>
            <a:r>
              <a:rPr lang="ru-RU" sz="160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 стороны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сторону).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Крепчает мороз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(с усилием сожмите кулаки)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—Щиплет щеки, щиплет нос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(пальцами слегка </a:t>
            </a:r>
            <a:r>
              <a:rPr lang="ru-RU" sz="160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ущипните щеки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нос)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Руки стали замерзать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(потрите ладони)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Надо их отогревать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(подышите на ладони).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Вечер приближается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(разведите руки в стороны)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Темнота сгущается</a:t>
            </a:r>
            <a:r>
              <a:rPr lang="ru-RU" sz="1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Нам 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домой давно пора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—До свиданья! До утра!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(помашите рукой на прощание).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4048" y="692695"/>
            <a:ext cx="3744416" cy="583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«Зима»</a:t>
            </a:r>
            <a:endParaRPr lang="ru-RU" sz="1600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Раз, два, три, четыре, пять,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(Загибать пальчики по одному.)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 во двор пришли гулять.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Бабу снежную лепили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(Имитировать лепку </a:t>
            </a:r>
            <a:r>
              <a:rPr lang="ru-RU" sz="1600" i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комов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Птичек крошками кормили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(Крошить хлебушек </a:t>
            </a:r>
            <a:r>
              <a:rPr lang="ru-RU" sz="160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всеми пальчиками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горки мы потом катались.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(Вести указательным </a:t>
            </a:r>
            <a:r>
              <a:rPr lang="ru-RU" sz="160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пальцем правой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руки по ладони левой руки.)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 еще в снегу валялись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(Класть ладошки на стол </a:t>
            </a:r>
            <a:r>
              <a:rPr lang="ru-RU" sz="160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 одной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то другой стороной.)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Все в снегу домой пришли,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(Отряхивать ладошки.)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Съели суп и спать легли.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(Производить </a:t>
            </a:r>
            <a:r>
              <a:rPr lang="ru-RU" sz="160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движения воображаемой </a:t>
            </a:r>
            <a:r>
              <a:rPr lang="ru-RU" sz="16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ложкой, положить руки под щеку.)</a:t>
            </a:r>
          </a:p>
        </p:txBody>
      </p:sp>
    </p:spTree>
    <p:extLst>
      <p:ext uri="{BB962C8B-B14F-4D97-AF65-F5344CB8AC3E}">
        <p14:creationId xmlns:p14="http://schemas.microsoft.com/office/powerpoint/2010/main" val="383655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71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ЗИМА\ПИ СРЕДНЯ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84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ЗИМА\ПИ ПОДГО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2"/>
            <a:ext cx="9144000" cy="685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:\ЗИМА\в снеж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70"/>
            <a:ext cx="4716016" cy="35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0"/>
            <a:ext cx="4427984" cy="355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6101"/>
            <a:ext cx="4716017" cy="333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H:\ЗИМА\перетягивани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1684"/>
            <a:ext cx="4427984" cy="330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60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H:\ЗИМА\зи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ЗИМА\хокке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99812" cy="30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465"/>
            <a:ext cx="4572000" cy="382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30465"/>
            <a:ext cx="4572000" cy="382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382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ЗИМА\эстафе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2810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246</Words>
  <Application>Microsoft Office PowerPoint</Application>
  <PresentationFormat>Экран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Пользователь</cp:lastModifiedBy>
  <cp:revision>8</cp:revision>
  <dcterms:created xsi:type="dcterms:W3CDTF">2019-12-06T02:52:12Z</dcterms:created>
  <dcterms:modified xsi:type="dcterms:W3CDTF">2020-12-23T09:20:40Z</dcterms:modified>
</cp:coreProperties>
</file>