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96" r:id="rId13"/>
    <p:sldId id="269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94" r:id="rId22"/>
    <p:sldId id="295" r:id="rId23"/>
    <p:sldId id="266" r:id="rId24"/>
    <p:sldId id="293" r:id="rId25"/>
    <p:sldId id="267" r:id="rId26"/>
    <p:sldId id="268" r:id="rId27"/>
    <p:sldId id="270" r:id="rId28"/>
    <p:sldId id="272" r:id="rId29"/>
    <p:sldId id="271" r:id="rId30"/>
    <p:sldId id="274" r:id="rId31"/>
    <p:sldId id="273" r:id="rId32"/>
    <p:sldId id="275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76" r:id="rId41"/>
    <p:sldId id="292" r:id="rId42"/>
    <p:sldId id="29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1382" y="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рий Зайцев" userId="fa5187202fa58395" providerId="LiveId" clId="{7213F4C6-1E28-4147-9542-D8810ACCD572}"/>
    <pc:docChg chg="undo custSel addSld modSld sldOrd">
      <pc:chgData name="Юрий Зайцев" userId="fa5187202fa58395" providerId="LiveId" clId="{7213F4C6-1E28-4147-9542-D8810ACCD572}" dt="2018-04-03T04:36:56.146" v="900" actId="6549"/>
      <pc:docMkLst>
        <pc:docMk/>
      </pc:docMkLst>
      <pc:sldChg chg="addSp modSp">
        <pc:chgData name="Юрий Зайцев" userId="fa5187202fa58395" providerId="LiveId" clId="{7213F4C6-1E28-4147-9542-D8810ACCD572}" dt="2018-03-12T18:42:46.059" v="639" actId="20577"/>
        <pc:sldMkLst>
          <pc:docMk/>
          <pc:sldMk cId="2803085121" sldId="257"/>
        </pc:sldMkLst>
        <pc:spChg chg="add mod">
          <ac:chgData name="Юрий Зайцев" userId="fa5187202fa58395" providerId="LiveId" clId="{7213F4C6-1E28-4147-9542-D8810ACCD572}" dt="2018-03-12T18:42:46.059" v="639" actId="20577"/>
          <ac:spMkLst>
            <pc:docMk/>
            <pc:sldMk cId="2803085121" sldId="257"/>
            <ac:spMk id="4" creationId="{2E35EB2C-7967-4A0E-B41A-874545320638}"/>
          </ac:spMkLst>
        </pc:spChg>
      </pc:sldChg>
      <pc:sldChg chg="modSp">
        <pc:chgData name="Юрий Зайцев" userId="fa5187202fa58395" providerId="LiveId" clId="{7213F4C6-1E28-4147-9542-D8810ACCD572}" dt="2018-03-04T09:04:47.356" v="513" actId="478"/>
        <pc:sldMkLst>
          <pc:docMk/>
          <pc:sldMk cId="322235082" sldId="262"/>
        </pc:sldMkLst>
        <pc:spChg chg="mod">
          <ac:chgData name="Юрий Зайцев" userId="fa5187202fa58395" providerId="LiveId" clId="{7213F4C6-1E28-4147-9542-D8810ACCD572}" dt="2018-03-04T09:04:47.356" v="513" actId="478"/>
          <ac:spMkLst>
            <pc:docMk/>
            <pc:sldMk cId="322235082" sldId="262"/>
            <ac:spMk id="3" creationId="{00000000-0000-0000-0000-000000000000}"/>
          </ac:spMkLst>
        </pc:spChg>
      </pc:sldChg>
      <pc:sldChg chg="addSp delSp modSp">
        <pc:chgData name="Юрий Зайцев" userId="fa5187202fa58395" providerId="LiveId" clId="{7213F4C6-1E28-4147-9542-D8810ACCD572}" dt="2018-03-12T18:34:26.372" v="605" actId="478"/>
        <pc:sldMkLst>
          <pc:docMk/>
          <pc:sldMk cId="3305847787" sldId="263"/>
        </pc:sldMkLst>
        <pc:spChg chg="mod">
          <ac:chgData name="Юрий Зайцев" userId="fa5187202fa58395" providerId="LiveId" clId="{7213F4C6-1E28-4147-9542-D8810ACCD572}" dt="2018-03-12T18:33:06.896" v="595" actId="1076"/>
          <ac:spMkLst>
            <pc:docMk/>
            <pc:sldMk cId="3305847787" sldId="263"/>
            <ac:spMk id="4" creationId="{00000000-0000-0000-0000-000000000000}"/>
          </ac:spMkLst>
        </pc:spChg>
        <pc:picChg chg="add del mod">
          <ac:chgData name="Юрий Зайцев" userId="fa5187202fa58395" providerId="LiveId" clId="{7213F4C6-1E28-4147-9542-D8810ACCD572}" dt="2018-03-12T18:34:25.850" v="604" actId="931"/>
          <ac:picMkLst>
            <pc:docMk/>
            <pc:sldMk cId="3305847787" sldId="263"/>
            <ac:picMk id="6" creationId="{BF41A426-3512-4ABE-82BB-870D3AEA99D3}"/>
          </ac:picMkLst>
        </pc:picChg>
        <pc:picChg chg="add del">
          <ac:chgData name="Юрий Зайцев" userId="fa5187202fa58395" providerId="LiveId" clId="{7213F4C6-1E28-4147-9542-D8810ACCD572}" dt="2018-03-12T18:34:26.372" v="605" actId="478"/>
          <ac:picMkLst>
            <pc:docMk/>
            <pc:sldMk cId="3305847787" sldId="263"/>
            <ac:picMk id="1026" creationId="{00000000-0000-0000-0000-000000000000}"/>
          </ac:picMkLst>
        </pc:picChg>
      </pc:sldChg>
      <pc:sldChg chg="addSp modSp add ord">
        <pc:chgData name="Юрий Зайцев" userId="fa5187202fa58395" providerId="LiveId" clId="{7213F4C6-1E28-4147-9542-D8810ACCD572}" dt="2018-02-26T13:32:22.653" v="6" actId="1036"/>
        <pc:sldMkLst>
          <pc:docMk/>
          <pc:sldMk cId="4051236313" sldId="269"/>
        </pc:sldMkLst>
        <pc:picChg chg="add mod">
          <ac:chgData name="Юрий Зайцев" userId="fa5187202fa58395" providerId="LiveId" clId="{7213F4C6-1E28-4147-9542-D8810ACCD572}" dt="2018-02-26T13:32:02.276" v="4" actId="14100"/>
          <ac:picMkLst>
            <pc:docMk/>
            <pc:sldMk cId="4051236313" sldId="269"/>
            <ac:picMk id="2" creationId="{352A6668-3E4F-44F5-AAC6-19677AB706F5}"/>
          </ac:picMkLst>
        </pc:picChg>
      </pc:sldChg>
      <pc:sldChg chg="addSp modSp add">
        <pc:chgData name="Юрий Зайцев" userId="fa5187202fa58395" providerId="LiveId" clId="{7213F4C6-1E28-4147-9542-D8810ACCD572}" dt="2018-02-26T13:42:20.044" v="10" actId="14100"/>
        <pc:sldMkLst>
          <pc:docMk/>
          <pc:sldMk cId="1856957630" sldId="270"/>
        </pc:sldMkLst>
        <pc:spChg chg="add mod">
          <ac:chgData name="Юрий Зайцев" userId="fa5187202fa58395" providerId="LiveId" clId="{7213F4C6-1E28-4147-9542-D8810ACCD572}" dt="2018-02-26T13:42:20.044" v="10" actId="14100"/>
          <ac:spMkLst>
            <pc:docMk/>
            <pc:sldMk cId="1856957630" sldId="270"/>
            <ac:spMk id="2" creationId="{78DE13D2-D94E-4E21-AEAA-7034AC50ED55}"/>
          </ac:spMkLst>
        </pc:spChg>
      </pc:sldChg>
      <pc:sldChg chg="addSp modSp add">
        <pc:chgData name="Юрий Зайцев" userId="fa5187202fa58395" providerId="LiveId" clId="{7213F4C6-1E28-4147-9542-D8810ACCD572}" dt="2018-02-26T13:48:07.557" v="35" actId="1076"/>
        <pc:sldMkLst>
          <pc:docMk/>
          <pc:sldMk cId="3997141645" sldId="271"/>
        </pc:sldMkLst>
        <pc:spChg chg="add mod ord">
          <ac:chgData name="Юрий Зайцев" userId="fa5187202fa58395" providerId="LiveId" clId="{7213F4C6-1E28-4147-9542-D8810ACCD572}" dt="2018-02-26T13:47:44.762" v="31" actId="167"/>
          <ac:spMkLst>
            <pc:docMk/>
            <pc:sldMk cId="3997141645" sldId="271"/>
            <ac:spMk id="3" creationId="{51040BA9-C204-4C3F-BB7A-068FE5652567}"/>
          </ac:spMkLst>
        </pc:spChg>
        <pc:spChg chg="add mod">
          <ac:chgData name="Юрий Зайцев" userId="fa5187202fa58395" providerId="LiveId" clId="{7213F4C6-1E28-4147-9542-D8810ACCD572}" dt="2018-02-26T13:48:07.557" v="35" actId="1076"/>
          <ac:spMkLst>
            <pc:docMk/>
            <pc:sldMk cId="3997141645" sldId="271"/>
            <ac:spMk id="4" creationId="{D5DFCB7E-B28D-4576-A204-6B6001F32D38}"/>
          </ac:spMkLst>
        </pc:spChg>
        <pc:picChg chg="add mod">
          <ac:chgData name="Юрий Зайцев" userId="fa5187202fa58395" providerId="LiveId" clId="{7213F4C6-1E28-4147-9542-D8810ACCD572}" dt="2018-02-26T13:47:27.731" v="28" actId="1076"/>
          <ac:picMkLst>
            <pc:docMk/>
            <pc:sldMk cId="3997141645" sldId="271"/>
            <ac:picMk id="2" creationId="{5F89B85C-FCB1-4950-BF72-0A792D9F9DB4}"/>
          </ac:picMkLst>
        </pc:picChg>
      </pc:sldChg>
      <pc:sldChg chg="addSp modSp add">
        <pc:chgData name="Юрий Зайцев" userId="fa5187202fa58395" providerId="LiveId" clId="{7213F4C6-1E28-4147-9542-D8810ACCD572}" dt="2018-02-26T14:53:28.711" v="50" actId="14100"/>
        <pc:sldMkLst>
          <pc:docMk/>
          <pc:sldMk cId="1808862022" sldId="272"/>
        </pc:sldMkLst>
        <pc:picChg chg="add mod modCrop">
          <ac:chgData name="Юрий Зайцев" userId="fa5187202fa58395" providerId="LiveId" clId="{7213F4C6-1E28-4147-9542-D8810ACCD572}" dt="2018-02-26T14:53:28.711" v="50" actId="14100"/>
          <ac:picMkLst>
            <pc:docMk/>
            <pc:sldMk cId="1808862022" sldId="272"/>
            <ac:picMk id="3" creationId="{4A49375F-B9CA-4431-946C-86E0AA8A6971}"/>
          </ac:picMkLst>
        </pc:picChg>
      </pc:sldChg>
      <pc:sldChg chg="addSp modSp add">
        <pc:chgData name="Юрий Зайцев" userId="fa5187202fa58395" providerId="LiveId" clId="{7213F4C6-1E28-4147-9542-D8810ACCD572}" dt="2018-02-26T14:57:22.494" v="81" actId="14100"/>
        <pc:sldMkLst>
          <pc:docMk/>
          <pc:sldMk cId="2427626514" sldId="273"/>
        </pc:sldMkLst>
        <pc:picChg chg="add mod ord">
          <ac:chgData name="Юрий Зайцев" userId="fa5187202fa58395" providerId="LiveId" clId="{7213F4C6-1E28-4147-9542-D8810ACCD572}" dt="2018-02-26T14:57:22.494" v="81" actId="14100"/>
          <ac:picMkLst>
            <pc:docMk/>
            <pc:sldMk cId="2427626514" sldId="273"/>
            <ac:picMk id="2" creationId="{6BF6326E-0893-4BED-AF82-E04FD8220008}"/>
          </ac:picMkLst>
        </pc:picChg>
        <pc:picChg chg="add mod modCrop">
          <ac:chgData name="Юрий Зайцев" userId="fa5187202fa58395" providerId="LiveId" clId="{7213F4C6-1E28-4147-9542-D8810ACCD572}" dt="2018-02-26T14:55:46.999" v="67" actId="14100"/>
          <ac:picMkLst>
            <pc:docMk/>
            <pc:sldMk cId="2427626514" sldId="273"/>
            <ac:picMk id="4" creationId="{92A9E79F-2DD6-426A-BC0A-CE679761A506}"/>
          </ac:picMkLst>
        </pc:picChg>
        <pc:picChg chg="add mod modCrop">
          <ac:chgData name="Юрий Зайцев" userId="fa5187202fa58395" providerId="LiveId" clId="{7213F4C6-1E28-4147-9542-D8810ACCD572}" dt="2018-02-26T14:57:11.624" v="77" actId="14100"/>
          <ac:picMkLst>
            <pc:docMk/>
            <pc:sldMk cId="2427626514" sldId="273"/>
            <ac:picMk id="6" creationId="{638E02EF-AB6B-43CB-852B-335AC5BF3229}"/>
          </ac:picMkLst>
        </pc:picChg>
      </pc:sldChg>
      <pc:sldChg chg="addSp modSp add ord">
        <pc:chgData name="Юрий Зайцев" userId="fa5187202fa58395" providerId="LiveId" clId="{7213F4C6-1E28-4147-9542-D8810ACCD572}" dt="2018-02-26T14:54:35.140" v="60" actId="14100"/>
        <pc:sldMkLst>
          <pc:docMk/>
          <pc:sldMk cId="1424976612" sldId="274"/>
        </pc:sldMkLst>
        <pc:picChg chg="add mod modCrop">
          <ac:chgData name="Юрий Зайцев" userId="fa5187202fa58395" providerId="LiveId" clId="{7213F4C6-1E28-4147-9542-D8810ACCD572}" dt="2018-02-26T14:54:35.140" v="60" actId="14100"/>
          <ac:picMkLst>
            <pc:docMk/>
            <pc:sldMk cId="1424976612" sldId="274"/>
            <ac:picMk id="3" creationId="{A7B86950-5B0B-43F6-84C6-E5E2104BF532}"/>
          </ac:picMkLst>
        </pc:picChg>
      </pc:sldChg>
      <pc:sldChg chg="addSp modSp add ord">
        <pc:chgData name="Юрий Зайцев" userId="fa5187202fa58395" providerId="LiveId" clId="{7213F4C6-1E28-4147-9542-D8810ACCD572}" dt="2018-02-26T15:03:14.681" v="125" actId="1036"/>
        <pc:sldMkLst>
          <pc:docMk/>
          <pc:sldMk cId="2386989276" sldId="275"/>
        </pc:sldMkLst>
        <pc:spChg chg="add mod">
          <ac:chgData name="Юрий Зайцев" userId="fa5187202fa58395" providerId="LiveId" clId="{7213F4C6-1E28-4147-9542-D8810ACCD572}" dt="2018-02-26T15:02:50.629" v="119" actId="1076"/>
          <ac:spMkLst>
            <pc:docMk/>
            <pc:sldMk cId="2386989276" sldId="275"/>
            <ac:spMk id="4" creationId="{84211814-BFD2-41F1-A26E-DAB328329341}"/>
          </ac:spMkLst>
        </pc:spChg>
        <pc:spChg chg="add mod">
          <ac:chgData name="Юрий Зайцев" userId="fa5187202fa58395" providerId="LiveId" clId="{7213F4C6-1E28-4147-9542-D8810ACCD572}" dt="2018-02-26T15:02:36.549" v="115" actId="1076"/>
          <ac:spMkLst>
            <pc:docMk/>
            <pc:sldMk cId="2386989276" sldId="275"/>
            <ac:spMk id="5" creationId="{6077F4A2-2AD5-4220-9C31-4EE6690AD126}"/>
          </ac:spMkLst>
        </pc:spChg>
        <pc:spChg chg="add mod">
          <ac:chgData name="Юрий Зайцев" userId="fa5187202fa58395" providerId="LiveId" clId="{7213F4C6-1E28-4147-9542-D8810ACCD572}" dt="2018-02-26T15:02:22.596" v="111" actId="1076"/>
          <ac:spMkLst>
            <pc:docMk/>
            <pc:sldMk cId="2386989276" sldId="275"/>
            <ac:spMk id="6" creationId="{96851CF3-82D8-43C9-B4E2-643DAB7B9968}"/>
          </ac:spMkLst>
        </pc:spChg>
        <pc:picChg chg="add mod">
          <ac:chgData name="Юрий Зайцев" userId="fa5187202fa58395" providerId="LiveId" clId="{7213F4C6-1E28-4147-9542-D8810ACCD572}" dt="2018-02-26T15:03:14.681" v="125" actId="1036"/>
          <ac:picMkLst>
            <pc:docMk/>
            <pc:sldMk cId="2386989276" sldId="275"/>
            <ac:picMk id="2" creationId="{CCEC60ED-049D-42CF-912B-37458104AEEB}"/>
          </ac:picMkLst>
        </pc:picChg>
        <pc:picChg chg="add mod">
          <ac:chgData name="Юрий Зайцев" userId="fa5187202fa58395" providerId="LiveId" clId="{7213F4C6-1E28-4147-9542-D8810ACCD572}" dt="2018-02-26T14:59:49.834" v="87" actId="14100"/>
          <ac:picMkLst>
            <pc:docMk/>
            <pc:sldMk cId="2386989276" sldId="275"/>
            <ac:picMk id="3" creationId="{F6CC003F-3853-456C-9383-421EDF5BB0AB}"/>
          </ac:picMkLst>
        </pc:picChg>
        <pc:picChg chg="add mod">
          <ac:chgData name="Юрий Зайцев" userId="fa5187202fa58395" providerId="LiveId" clId="{7213F4C6-1E28-4147-9542-D8810ACCD572}" dt="2018-02-26T15:02:20.133" v="110" actId="14100"/>
          <ac:picMkLst>
            <pc:docMk/>
            <pc:sldMk cId="2386989276" sldId="275"/>
            <ac:picMk id="7" creationId="{B3FE6F77-C655-4D6F-8017-10F1B0AC91BC}"/>
          </ac:picMkLst>
        </pc:picChg>
      </pc:sldChg>
      <pc:sldChg chg="addSp delSp modSp add ord">
        <pc:chgData name="Юрий Зайцев" userId="fa5187202fa58395" providerId="LiveId" clId="{7213F4C6-1E28-4147-9542-D8810ACCD572}" dt="2018-03-04T09:03:38.909" v="512" actId="478"/>
        <pc:sldMkLst>
          <pc:docMk/>
          <pc:sldMk cId="4140501989" sldId="276"/>
        </pc:sldMkLst>
        <pc:spChg chg="del">
          <ac:chgData name="Юрий Зайцев" userId="fa5187202fa58395" providerId="LiveId" clId="{7213F4C6-1E28-4147-9542-D8810ACCD572}" dt="2018-03-02T15:57:11.081" v="127" actId="14100"/>
          <ac:spMkLst>
            <pc:docMk/>
            <pc:sldMk cId="4140501989" sldId="276"/>
            <ac:spMk id="2" creationId="{91D28348-73F9-45B9-9FB3-9FE83960D5B9}"/>
          </ac:spMkLst>
        </pc:spChg>
        <pc:spChg chg="add mod">
          <ac:chgData name="Юрий Зайцев" userId="fa5187202fa58395" providerId="LiveId" clId="{7213F4C6-1E28-4147-9542-D8810ACCD572}" dt="2018-03-02T15:57:47.303" v="138" actId="20577"/>
          <ac:spMkLst>
            <pc:docMk/>
            <pc:sldMk cId="4140501989" sldId="276"/>
            <ac:spMk id="3" creationId="{1E8356C6-5C38-43BF-A0EB-7759724CBD6D}"/>
          </ac:spMkLst>
        </pc:spChg>
        <pc:spChg chg="add mod">
          <ac:chgData name="Юрий Зайцев" userId="fa5187202fa58395" providerId="LiveId" clId="{7213F4C6-1E28-4147-9542-D8810ACCD572}" dt="2018-03-02T15:59:26.324" v="144" actId="1076"/>
          <ac:spMkLst>
            <pc:docMk/>
            <pc:sldMk cId="4140501989" sldId="276"/>
            <ac:spMk id="5" creationId="{35391953-C477-4930-91B8-7A9E44C5732D}"/>
          </ac:spMkLst>
        </pc:spChg>
        <pc:spChg chg="add mod">
          <ac:chgData name="Юрий Зайцев" userId="fa5187202fa58395" providerId="LiveId" clId="{7213F4C6-1E28-4147-9542-D8810ACCD572}" dt="2018-03-02T16:01:15.368" v="151" actId="1076"/>
          <ac:spMkLst>
            <pc:docMk/>
            <pc:sldMk cId="4140501989" sldId="276"/>
            <ac:spMk id="7" creationId="{5637D711-3FAB-44E4-8848-B4AB49AA04FB}"/>
          </ac:spMkLst>
        </pc:spChg>
        <pc:picChg chg="add mod">
          <ac:chgData name="Юрий Зайцев" userId="fa5187202fa58395" providerId="LiveId" clId="{7213F4C6-1E28-4147-9542-D8810ACCD572}" dt="2018-03-02T16:01:55.905" v="158" actId="14100"/>
          <ac:picMkLst>
            <pc:docMk/>
            <pc:sldMk cId="4140501989" sldId="276"/>
            <ac:picMk id="4" creationId="{0332B0FE-2300-4396-9A6A-CE15CD55AEC6}"/>
          </ac:picMkLst>
        </pc:picChg>
        <pc:picChg chg="add mod modCrop">
          <ac:chgData name="Юрий Зайцев" userId="fa5187202fa58395" providerId="LiveId" clId="{7213F4C6-1E28-4147-9542-D8810ACCD572}" dt="2018-03-02T16:01:48.653" v="157" actId="14100"/>
          <ac:picMkLst>
            <pc:docMk/>
            <pc:sldMk cId="4140501989" sldId="276"/>
            <ac:picMk id="6" creationId="{C8D06E07-0ED7-4C45-AA74-A86C7E6BA1DD}"/>
          </ac:picMkLst>
        </pc:picChg>
      </pc:sldChg>
      <pc:sldChg chg="addSp modSp add">
        <pc:chgData name="Юрий Зайцев" userId="fa5187202fa58395" providerId="LiveId" clId="{7213F4C6-1E28-4147-9542-D8810ACCD572}" dt="2018-03-02T16:21:36.648" v="186" actId="1076"/>
        <pc:sldMkLst>
          <pc:docMk/>
          <pc:sldMk cId="3929593695" sldId="277"/>
        </pc:sldMkLst>
        <pc:spChg chg="add mod">
          <ac:chgData name="Юрий Зайцев" userId="fa5187202fa58395" providerId="LiveId" clId="{7213F4C6-1E28-4147-9542-D8810ACCD572}" dt="2018-03-02T16:19:51.137" v="166" actId="14100"/>
          <ac:spMkLst>
            <pc:docMk/>
            <pc:sldMk cId="3929593695" sldId="277"/>
            <ac:spMk id="3" creationId="{CA688832-E3B5-4ECD-94BC-C7C4F0703A88}"/>
          </ac:spMkLst>
        </pc:spChg>
        <pc:spChg chg="add mod">
          <ac:chgData name="Юрий Зайцев" userId="fa5187202fa58395" providerId="LiveId" clId="{7213F4C6-1E28-4147-9542-D8810ACCD572}" dt="2018-03-02T16:20:24.922" v="175" actId="20577"/>
          <ac:spMkLst>
            <pc:docMk/>
            <pc:sldMk cId="3929593695" sldId="277"/>
            <ac:spMk id="4" creationId="{7B56148A-17F2-485A-88E0-0B7524193ABD}"/>
          </ac:spMkLst>
        </pc:spChg>
        <pc:picChg chg="add mod">
          <ac:chgData name="Юрий Зайцев" userId="fa5187202fa58395" providerId="LiveId" clId="{7213F4C6-1E28-4147-9542-D8810ACCD572}" dt="2018-03-02T16:21:33.423" v="185" actId="1076"/>
          <ac:picMkLst>
            <pc:docMk/>
            <pc:sldMk cId="3929593695" sldId="277"/>
            <ac:picMk id="2" creationId="{4F54E6BC-7460-4A57-8E97-EF9C062B92A9}"/>
          </ac:picMkLst>
        </pc:picChg>
        <pc:picChg chg="add mod modCrop">
          <ac:chgData name="Юрий Зайцев" userId="fa5187202fa58395" providerId="LiveId" clId="{7213F4C6-1E28-4147-9542-D8810ACCD572}" dt="2018-03-02T16:21:36.648" v="186" actId="1076"/>
          <ac:picMkLst>
            <pc:docMk/>
            <pc:sldMk cId="3929593695" sldId="277"/>
            <ac:picMk id="5" creationId="{34999E07-6F59-4849-8991-56A3139BB93C}"/>
          </ac:picMkLst>
        </pc:picChg>
      </pc:sldChg>
      <pc:sldChg chg="addSp modSp add">
        <pc:chgData name="Юрий Зайцев" userId="fa5187202fa58395" providerId="LiveId" clId="{7213F4C6-1E28-4147-9542-D8810ACCD572}" dt="2018-03-02T17:23:27.100" v="257" actId="1076"/>
        <pc:sldMkLst>
          <pc:docMk/>
          <pc:sldMk cId="1848903172" sldId="278"/>
        </pc:sldMkLst>
        <pc:spChg chg="add mod">
          <ac:chgData name="Юрий Зайцев" userId="fa5187202fa58395" providerId="LiveId" clId="{7213F4C6-1E28-4147-9542-D8810ACCD572}" dt="2018-03-02T17:22:03.362" v="199" actId="6549"/>
          <ac:spMkLst>
            <pc:docMk/>
            <pc:sldMk cId="1848903172" sldId="278"/>
            <ac:spMk id="2" creationId="{CB66BA43-CA84-4270-A9B7-396B8002D7BF}"/>
          </ac:spMkLst>
        </pc:spChg>
        <pc:spChg chg="add mod">
          <ac:chgData name="Юрий Зайцев" userId="fa5187202fa58395" providerId="LiveId" clId="{7213F4C6-1E28-4147-9542-D8810ACCD572}" dt="2018-03-02T17:23:02.476" v="208" actId="1076"/>
          <ac:spMkLst>
            <pc:docMk/>
            <pc:sldMk cId="1848903172" sldId="278"/>
            <ac:spMk id="3" creationId="{ADE42967-61BC-41AC-9401-8BDDD6709DE0}"/>
          </ac:spMkLst>
        </pc:spChg>
        <pc:spChg chg="add mod">
          <ac:chgData name="Юрий Зайцев" userId="fa5187202fa58395" providerId="LiveId" clId="{7213F4C6-1E28-4147-9542-D8810ACCD572}" dt="2018-03-02T17:23:27.100" v="257" actId="1076"/>
          <ac:spMkLst>
            <pc:docMk/>
            <pc:sldMk cId="1848903172" sldId="278"/>
            <ac:spMk id="4" creationId="{10AD9D05-F22E-4986-A501-5D9FE9D06A95}"/>
          </ac:spMkLst>
        </pc:spChg>
        <pc:picChg chg="add mod">
          <ac:chgData name="Юрий Зайцев" userId="fa5187202fa58395" providerId="LiveId" clId="{7213F4C6-1E28-4147-9542-D8810ACCD572}" dt="2018-03-02T17:21:32.701" v="194" actId="1076"/>
          <ac:picMkLst>
            <pc:docMk/>
            <pc:sldMk cId="1848903172" sldId="278"/>
            <ac:picMk id="1026" creationId="{B5EC5E1D-D898-4162-81EA-9385F971628F}"/>
          </ac:picMkLst>
        </pc:picChg>
      </pc:sldChg>
      <pc:sldChg chg="addSp modSp add">
        <pc:chgData name="Юрий Зайцев" userId="fa5187202fa58395" providerId="LiveId" clId="{7213F4C6-1E28-4147-9542-D8810ACCD572}" dt="2018-03-02T19:01:51.793" v="273" actId="14100"/>
        <pc:sldMkLst>
          <pc:docMk/>
          <pc:sldMk cId="4214563847" sldId="279"/>
        </pc:sldMkLst>
        <pc:spChg chg="add mod">
          <ac:chgData name="Юрий Зайцев" userId="fa5187202fa58395" providerId="LiveId" clId="{7213F4C6-1E28-4147-9542-D8810ACCD572}" dt="2018-03-02T18:59:48.816" v="262" actId="1076"/>
          <ac:spMkLst>
            <pc:docMk/>
            <pc:sldMk cId="4214563847" sldId="279"/>
            <ac:spMk id="2" creationId="{62210863-88DE-4C8E-9ABF-1595DCD3218A}"/>
          </ac:spMkLst>
        </pc:spChg>
        <pc:spChg chg="add mod">
          <ac:chgData name="Юрий Зайцев" userId="fa5187202fa58395" providerId="LiveId" clId="{7213F4C6-1E28-4147-9542-D8810ACCD572}" dt="2018-03-02T19:00:53.839" v="267" actId="14100"/>
          <ac:spMkLst>
            <pc:docMk/>
            <pc:sldMk cId="4214563847" sldId="279"/>
            <ac:spMk id="4" creationId="{97F2C1CF-D47F-47EC-8E44-D55A0B0513BB}"/>
          </ac:spMkLst>
        </pc:spChg>
        <pc:picChg chg="add mod">
          <ac:chgData name="Юрий Зайцев" userId="fa5187202fa58395" providerId="LiveId" clId="{7213F4C6-1E28-4147-9542-D8810ACCD572}" dt="2018-03-02T19:01:51.793" v="273" actId="14100"/>
          <ac:picMkLst>
            <pc:docMk/>
            <pc:sldMk cId="4214563847" sldId="279"/>
            <ac:picMk id="3" creationId="{9DEE29AC-32D8-4F52-B7B1-C5F80F49FAF8}"/>
          </ac:picMkLst>
        </pc:picChg>
        <pc:picChg chg="add mod ord">
          <ac:chgData name="Юрий Зайцев" userId="fa5187202fa58395" providerId="LiveId" clId="{7213F4C6-1E28-4147-9542-D8810ACCD572}" dt="2018-03-02T19:01:45.322" v="271" actId="167"/>
          <ac:picMkLst>
            <pc:docMk/>
            <pc:sldMk cId="4214563847" sldId="279"/>
            <ac:picMk id="5" creationId="{3C6DB0CC-DF65-46C6-A667-28D8FCDD845E}"/>
          </ac:picMkLst>
        </pc:picChg>
      </pc:sldChg>
      <pc:sldChg chg="addSp modSp add">
        <pc:chgData name="Юрий Зайцев" userId="fa5187202fa58395" providerId="LiveId" clId="{7213F4C6-1E28-4147-9542-D8810ACCD572}" dt="2018-03-02T19:04:50.840" v="298" actId="14100"/>
        <pc:sldMkLst>
          <pc:docMk/>
          <pc:sldMk cId="3267759473" sldId="280"/>
        </pc:sldMkLst>
        <pc:spChg chg="add mod">
          <ac:chgData name="Юрий Зайцев" userId="fa5187202fa58395" providerId="LiveId" clId="{7213F4C6-1E28-4147-9542-D8810ACCD572}" dt="2018-03-02T19:02:39.943" v="278" actId="1076"/>
          <ac:spMkLst>
            <pc:docMk/>
            <pc:sldMk cId="3267759473" sldId="280"/>
            <ac:spMk id="2" creationId="{C7A10242-288D-4859-BBE2-D089514F767A}"/>
          </ac:spMkLst>
        </pc:spChg>
        <pc:spChg chg="add mod">
          <ac:chgData name="Юрий Зайцев" userId="fa5187202fa58395" providerId="LiveId" clId="{7213F4C6-1E28-4147-9542-D8810ACCD572}" dt="2018-03-02T19:03:36.974" v="292" actId="1076"/>
          <ac:spMkLst>
            <pc:docMk/>
            <pc:sldMk cId="3267759473" sldId="280"/>
            <ac:spMk id="4" creationId="{BE26302B-8EE6-4CE1-853B-AB817C4D4F14}"/>
          </ac:spMkLst>
        </pc:spChg>
        <pc:spChg chg="add mod">
          <ac:chgData name="Юрий Зайцев" userId="fa5187202fa58395" providerId="LiveId" clId="{7213F4C6-1E28-4147-9542-D8810ACCD572}" dt="2018-03-02T19:04:12.126" v="295" actId="1076"/>
          <ac:spMkLst>
            <pc:docMk/>
            <pc:sldMk cId="3267759473" sldId="280"/>
            <ac:spMk id="5" creationId="{79591B49-3C80-41BF-B3C1-4FFBE67957A8}"/>
          </ac:spMkLst>
        </pc:spChg>
        <pc:picChg chg="add mod">
          <ac:chgData name="Юрий Зайцев" userId="fa5187202fa58395" providerId="LiveId" clId="{7213F4C6-1E28-4147-9542-D8810ACCD572}" dt="2018-03-02T19:03:24.255" v="288" actId="1076"/>
          <ac:picMkLst>
            <pc:docMk/>
            <pc:sldMk cId="3267759473" sldId="280"/>
            <ac:picMk id="3" creationId="{FE816FD1-A9BB-437E-8BE1-41A436DA752A}"/>
          </ac:picMkLst>
        </pc:picChg>
        <pc:picChg chg="add mod">
          <ac:chgData name="Юрий Зайцев" userId="fa5187202fa58395" providerId="LiveId" clId="{7213F4C6-1E28-4147-9542-D8810ACCD572}" dt="2018-03-02T19:04:50.840" v="298" actId="14100"/>
          <ac:picMkLst>
            <pc:docMk/>
            <pc:sldMk cId="3267759473" sldId="280"/>
            <ac:picMk id="6" creationId="{C9687B17-F0ED-4B28-A51A-24AB1490B1A8}"/>
          </ac:picMkLst>
        </pc:picChg>
      </pc:sldChg>
      <pc:sldChg chg="addSp modSp add">
        <pc:chgData name="Юрий Зайцев" userId="fa5187202fa58395" providerId="LiveId" clId="{7213F4C6-1E28-4147-9542-D8810ACCD572}" dt="2018-04-03T04:31:20.320" v="816" actId="14100"/>
        <pc:sldMkLst>
          <pc:docMk/>
          <pc:sldMk cId="1970637204" sldId="281"/>
        </pc:sldMkLst>
        <pc:spChg chg="add mod">
          <ac:chgData name="Юрий Зайцев" userId="fa5187202fa58395" providerId="LiveId" clId="{7213F4C6-1E28-4147-9542-D8810ACCD572}" dt="2018-03-02T19:17:32.157" v="302" actId="14100"/>
          <ac:spMkLst>
            <pc:docMk/>
            <pc:sldMk cId="1970637204" sldId="281"/>
            <ac:spMk id="2" creationId="{7DC6768E-C5D4-45AD-86B4-0B402DAA67F9}"/>
          </ac:spMkLst>
        </pc:spChg>
        <pc:spChg chg="add mod">
          <ac:chgData name="Юрий Зайцев" userId="fa5187202fa58395" providerId="LiveId" clId="{7213F4C6-1E28-4147-9542-D8810ACCD572}" dt="2018-03-02T19:18:13.408" v="309" actId="1076"/>
          <ac:spMkLst>
            <pc:docMk/>
            <pc:sldMk cId="1970637204" sldId="281"/>
            <ac:spMk id="4" creationId="{0FCB7A2A-B9B9-4BBE-B0FA-990F12EA4D78}"/>
          </ac:spMkLst>
        </pc:spChg>
        <pc:spChg chg="add mod">
          <ac:chgData name="Юрий Зайцев" userId="fa5187202fa58395" providerId="LiveId" clId="{7213F4C6-1E28-4147-9542-D8810ACCD572}" dt="2018-03-02T19:19:27.654" v="317" actId="20577"/>
          <ac:spMkLst>
            <pc:docMk/>
            <pc:sldMk cId="1970637204" sldId="281"/>
            <ac:spMk id="5" creationId="{3AD010A7-2854-4712-AA64-E6C723AAAAB3}"/>
          </ac:spMkLst>
        </pc:spChg>
        <pc:picChg chg="add mod">
          <ac:chgData name="Юрий Зайцев" userId="fa5187202fa58395" providerId="LiveId" clId="{7213F4C6-1E28-4147-9542-D8810ACCD572}" dt="2018-03-02T19:18:08.681" v="308" actId="1076"/>
          <ac:picMkLst>
            <pc:docMk/>
            <pc:sldMk cId="1970637204" sldId="281"/>
            <ac:picMk id="3" creationId="{228A9223-6B2E-40CE-A067-F6051A8520AB}"/>
          </ac:picMkLst>
        </pc:picChg>
        <pc:picChg chg="add mod">
          <ac:chgData name="Юрий Зайцев" userId="fa5187202fa58395" providerId="LiveId" clId="{7213F4C6-1E28-4147-9542-D8810ACCD572}" dt="2018-04-03T04:31:20.320" v="816" actId="14100"/>
          <ac:picMkLst>
            <pc:docMk/>
            <pc:sldMk cId="1970637204" sldId="281"/>
            <ac:picMk id="6" creationId="{F23749C6-08DA-4306-AFA5-645EED135234}"/>
          </ac:picMkLst>
        </pc:picChg>
      </pc:sldChg>
      <pc:sldChg chg="addSp modSp add">
        <pc:chgData name="Юрий Зайцев" userId="fa5187202fa58395" providerId="LiveId" clId="{7213F4C6-1E28-4147-9542-D8810ACCD572}" dt="2018-03-02T19:23:27.278" v="335" actId="1076"/>
        <pc:sldMkLst>
          <pc:docMk/>
          <pc:sldMk cId="1282197041" sldId="282"/>
        </pc:sldMkLst>
        <pc:spChg chg="add mod">
          <ac:chgData name="Юрий Зайцев" userId="fa5187202fa58395" providerId="LiveId" clId="{7213F4C6-1E28-4147-9542-D8810ACCD572}" dt="2018-03-02T19:21:03.967" v="324" actId="14100"/>
          <ac:spMkLst>
            <pc:docMk/>
            <pc:sldMk cId="1282197041" sldId="282"/>
            <ac:spMk id="3" creationId="{DA586212-C99E-4D83-8575-FB11020A4955}"/>
          </ac:spMkLst>
        </pc:spChg>
        <pc:spChg chg="add mod">
          <ac:chgData name="Юрий Зайцев" userId="fa5187202fa58395" providerId="LiveId" clId="{7213F4C6-1E28-4147-9542-D8810ACCD572}" dt="2018-03-02T19:22:54.595" v="331" actId="14100"/>
          <ac:spMkLst>
            <pc:docMk/>
            <pc:sldMk cId="1282197041" sldId="282"/>
            <ac:spMk id="4" creationId="{C27E51D4-3178-4290-AD35-9B9967A8E916}"/>
          </ac:spMkLst>
        </pc:spChg>
        <pc:spChg chg="add mod">
          <ac:chgData name="Юрий Зайцев" userId="fa5187202fa58395" providerId="LiveId" clId="{7213F4C6-1E28-4147-9542-D8810ACCD572}" dt="2018-03-02T19:23:27.278" v="335" actId="1076"/>
          <ac:spMkLst>
            <pc:docMk/>
            <pc:sldMk cId="1282197041" sldId="282"/>
            <ac:spMk id="5" creationId="{D0C27EA1-CA7B-4946-AFE2-938F1A7CE986}"/>
          </ac:spMkLst>
        </pc:spChg>
        <pc:picChg chg="add mod">
          <ac:chgData name="Юрий Зайцев" userId="fa5187202fa58395" providerId="LiveId" clId="{7213F4C6-1E28-4147-9542-D8810ACCD572}" dt="2018-03-02T19:20:40.213" v="321" actId="14100"/>
          <ac:picMkLst>
            <pc:docMk/>
            <pc:sldMk cId="1282197041" sldId="282"/>
            <ac:picMk id="2" creationId="{E44A7025-03B2-48C9-AC60-BA420078CFFE}"/>
          </ac:picMkLst>
        </pc:picChg>
      </pc:sldChg>
      <pc:sldChg chg="addSp modSp add">
        <pc:chgData name="Юрий Зайцев" userId="fa5187202fa58395" providerId="LiveId" clId="{7213F4C6-1E28-4147-9542-D8810ACCD572}" dt="2018-03-02T19:26:50.776" v="348" actId="14100"/>
        <pc:sldMkLst>
          <pc:docMk/>
          <pc:sldMk cId="1912127312" sldId="283"/>
        </pc:sldMkLst>
        <pc:spChg chg="add mod">
          <ac:chgData name="Юрий Зайцев" userId="fa5187202fa58395" providerId="LiveId" clId="{7213F4C6-1E28-4147-9542-D8810ACCD572}" dt="2018-03-02T19:25:37.313" v="345" actId="1076"/>
          <ac:spMkLst>
            <pc:docMk/>
            <pc:sldMk cId="1912127312" sldId="283"/>
            <ac:spMk id="3" creationId="{98067938-CFC9-482B-A906-16C4FC932097}"/>
          </ac:spMkLst>
        </pc:spChg>
        <pc:spChg chg="add mod">
          <ac:chgData name="Юрий Зайцев" userId="fa5187202fa58395" providerId="LiveId" clId="{7213F4C6-1E28-4147-9542-D8810ACCD572}" dt="2018-03-02T19:25:32.477" v="344" actId="1076"/>
          <ac:spMkLst>
            <pc:docMk/>
            <pc:sldMk cId="1912127312" sldId="283"/>
            <ac:spMk id="4" creationId="{CD060493-DCAF-4E0F-B937-1897935886EE}"/>
          </ac:spMkLst>
        </pc:spChg>
        <pc:picChg chg="add mod">
          <ac:chgData name="Юрий Зайцев" userId="fa5187202fa58395" providerId="LiveId" clId="{7213F4C6-1E28-4147-9542-D8810ACCD572}" dt="2018-03-02T19:24:33.511" v="340" actId="14100"/>
          <ac:picMkLst>
            <pc:docMk/>
            <pc:sldMk cId="1912127312" sldId="283"/>
            <ac:picMk id="2" creationId="{1090B7FB-488B-4BDA-91C5-960C77488BD2}"/>
          </ac:picMkLst>
        </pc:picChg>
        <pc:picChg chg="add mod">
          <ac:chgData name="Юрий Зайцев" userId="fa5187202fa58395" providerId="LiveId" clId="{7213F4C6-1E28-4147-9542-D8810ACCD572}" dt="2018-03-02T19:26:50.776" v="348" actId="14100"/>
          <ac:picMkLst>
            <pc:docMk/>
            <pc:sldMk cId="1912127312" sldId="283"/>
            <ac:picMk id="5" creationId="{1BAE730C-957E-4138-BDF5-6F50A05B1A83}"/>
          </ac:picMkLst>
        </pc:picChg>
      </pc:sldChg>
      <pc:sldChg chg="addSp modSp add">
        <pc:chgData name="Юрий Зайцев" userId="fa5187202fa58395" providerId="LiveId" clId="{7213F4C6-1E28-4147-9542-D8810ACCD572}" dt="2018-03-04T07:45:54.453" v="420" actId="6549"/>
        <pc:sldMkLst>
          <pc:docMk/>
          <pc:sldMk cId="425186052" sldId="284"/>
        </pc:sldMkLst>
        <pc:spChg chg="mod">
          <ac:chgData name="Юрий Зайцев" userId="fa5187202fa58395" providerId="LiveId" clId="{7213F4C6-1E28-4147-9542-D8810ACCD572}" dt="2018-03-04T07:41:30.193" v="356" actId="1076"/>
          <ac:spMkLst>
            <pc:docMk/>
            <pc:sldMk cId="425186052" sldId="284"/>
            <ac:spMk id="2" creationId="{5EF96827-914A-43D5-A531-3210E91B92B3}"/>
          </ac:spMkLst>
        </pc:spChg>
        <pc:spChg chg="add mod">
          <ac:chgData name="Юрий Зайцев" userId="fa5187202fa58395" providerId="LiveId" clId="{7213F4C6-1E28-4147-9542-D8810ACCD572}" dt="2018-03-04T07:41:49.001" v="360" actId="6549"/>
          <ac:spMkLst>
            <pc:docMk/>
            <pc:sldMk cId="425186052" sldId="284"/>
            <ac:spMk id="3" creationId="{648D5000-4413-4EE1-91DD-5C55E65F6E75}"/>
          </ac:spMkLst>
        </pc:spChg>
        <pc:spChg chg="add mod">
          <ac:chgData name="Юрий Зайцев" userId="fa5187202fa58395" providerId="LiveId" clId="{7213F4C6-1E28-4147-9542-D8810ACCD572}" dt="2018-03-04T07:42:14.829" v="364" actId="6549"/>
          <ac:spMkLst>
            <pc:docMk/>
            <pc:sldMk cId="425186052" sldId="284"/>
            <ac:spMk id="4" creationId="{E63BAF4B-AFA7-46CA-A4B2-D87E2DE94F2D}"/>
          </ac:spMkLst>
        </pc:spChg>
        <pc:spChg chg="add mod">
          <ac:chgData name="Юрий Зайцев" userId="fa5187202fa58395" providerId="LiveId" clId="{7213F4C6-1E28-4147-9542-D8810ACCD572}" dt="2018-03-04T07:45:54.453" v="420" actId="6549"/>
          <ac:spMkLst>
            <pc:docMk/>
            <pc:sldMk cId="425186052" sldId="284"/>
            <ac:spMk id="5" creationId="{CA430B96-4498-4FA3-A23F-C21F07C39C6E}"/>
          </ac:spMkLst>
        </pc:spChg>
      </pc:sldChg>
      <pc:sldChg chg="addSp delSp modSp add">
        <pc:chgData name="Юрий Зайцев" userId="fa5187202fa58395" providerId="LiveId" clId="{7213F4C6-1E28-4147-9542-D8810ACCD572}" dt="2018-03-04T07:44:23.354" v="403" actId="1076"/>
        <pc:sldMkLst>
          <pc:docMk/>
          <pc:sldMk cId="2369885258" sldId="285"/>
        </pc:sldMkLst>
        <pc:spChg chg="add del mod">
          <ac:chgData name="Юрий Зайцев" userId="fa5187202fa58395" providerId="LiveId" clId="{7213F4C6-1E28-4147-9542-D8810ACCD572}" dt="2018-03-04T07:44:03.710" v="385" actId="478"/>
          <ac:spMkLst>
            <pc:docMk/>
            <pc:sldMk cId="2369885258" sldId="285"/>
            <ac:spMk id="3" creationId="{7CF367AF-9DFA-4878-9193-2EBA6516CF0A}"/>
          </ac:spMkLst>
        </pc:spChg>
        <pc:spChg chg="add mod">
          <ac:chgData name="Юрий Зайцев" userId="fa5187202fa58395" providerId="LiveId" clId="{7213F4C6-1E28-4147-9542-D8810ACCD572}" dt="2018-03-04T07:44:23.354" v="403" actId="1076"/>
          <ac:spMkLst>
            <pc:docMk/>
            <pc:sldMk cId="2369885258" sldId="285"/>
            <ac:spMk id="4" creationId="{00268A15-92B2-453A-A4FE-A76349E71199}"/>
          </ac:spMkLst>
        </pc:spChg>
        <pc:picChg chg="add mod">
          <ac:chgData name="Юрий Зайцев" userId="fa5187202fa58395" providerId="LiveId" clId="{7213F4C6-1E28-4147-9542-D8810ACCD572}" dt="2018-03-04T07:43:44.307" v="369" actId="14100"/>
          <ac:picMkLst>
            <pc:docMk/>
            <pc:sldMk cId="2369885258" sldId="285"/>
            <ac:picMk id="2" creationId="{F59AE99E-1C64-49F3-A92C-4FDC9369A866}"/>
          </ac:picMkLst>
        </pc:picChg>
      </pc:sldChg>
      <pc:sldChg chg="addSp modSp add">
        <pc:chgData name="Юрий Зайцев" userId="fa5187202fa58395" providerId="LiveId" clId="{7213F4C6-1E28-4147-9542-D8810ACCD572}" dt="2018-03-04T07:47:30.198" v="438" actId="20577"/>
        <pc:sldMkLst>
          <pc:docMk/>
          <pc:sldMk cId="2433536467" sldId="286"/>
        </pc:sldMkLst>
        <pc:spChg chg="add mod">
          <ac:chgData name="Юрий Зайцев" userId="fa5187202fa58395" providerId="LiveId" clId="{7213F4C6-1E28-4147-9542-D8810ACCD572}" dt="2018-03-04T07:46:34.629" v="428" actId="20577"/>
          <ac:spMkLst>
            <pc:docMk/>
            <pc:sldMk cId="2433536467" sldId="286"/>
            <ac:spMk id="2" creationId="{DC44EE29-E9B7-49BE-AC3A-A30885CE1081}"/>
          </ac:spMkLst>
        </pc:spChg>
        <pc:spChg chg="add mod">
          <ac:chgData name="Юрий Зайцев" userId="fa5187202fa58395" providerId="LiveId" clId="{7213F4C6-1E28-4147-9542-D8810ACCD572}" dt="2018-03-04T07:47:30.198" v="438" actId="20577"/>
          <ac:spMkLst>
            <pc:docMk/>
            <pc:sldMk cId="2433536467" sldId="286"/>
            <ac:spMk id="4" creationId="{0623B733-894B-4C33-9373-B96FF557FD68}"/>
          </ac:spMkLst>
        </pc:spChg>
        <pc:picChg chg="add mod">
          <ac:chgData name="Юрий Зайцев" userId="fa5187202fa58395" providerId="LiveId" clId="{7213F4C6-1E28-4147-9542-D8810ACCD572}" dt="2018-03-04T07:46:53.070" v="430" actId="1076"/>
          <ac:picMkLst>
            <pc:docMk/>
            <pc:sldMk cId="2433536467" sldId="286"/>
            <ac:picMk id="3" creationId="{779E49D7-7842-4010-B97D-0C21286C7986}"/>
          </ac:picMkLst>
        </pc:picChg>
      </pc:sldChg>
      <pc:sldChg chg="addSp delSp modSp add">
        <pc:chgData name="Юрий Зайцев" userId="fa5187202fa58395" providerId="LiveId" clId="{7213F4C6-1E28-4147-9542-D8810ACCD572}" dt="2018-03-04T08:04:51.643" v="465" actId="1076"/>
        <pc:sldMkLst>
          <pc:docMk/>
          <pc:sldMk cId="2675013129" sldId="287"/>
        </pc:sldMkLst>
        <pc:spChg chg="del mod">
          <ac:chgData name="Юрий Зайцев" userId="fa5187202fa58395" providerId="LiveId" clId="{7213F4C6-1E28-4147-9542-D8810ACCD572}" dt="2018-03-04T07:48:12.765" v="441" actId="1076"/>
          <ac:spMkLst>
            <pc:docMk/>
            <pc:sldMk cId="2675013129" sldId="287"/>
            <ac:spMk id="2" creationId="{DE58760F-1F19-41E2-84F6-0E1E8DB7487E}"/>
          </ac:spMkLst>
        </pc:spChg>
        <pc:spChg chg="add mod">
          <ac:chgData name="Юрий Зайцев" userId="fa5187202fa58395" providerId="LiveId" clId="{7213F4C6-1E28-4147-9542-D8810ACCD572}" dt="2018-03-04T08:02:22.098" v="445" actId="20577"/>
          <ac:spMkLst>
            <pc:docMk/>
            <pc:sldMk cId="2675013129" sldId="287"/>
            <ac:spMk id="3" creationId="{A967A33B-2500-44FF-A60A-E2170D97FA52}"/>
          </ac:spMkLst>
        </pc:spChg>
        <pc:spChg chg="add mod">
          <ac:chgData name="Юрий Зайцев" userId="fa5187202fa58395" providerId="LiveId" clId="{7213F4C6-1E28-4147-9542-D8810ACCD572}" dt="2018-03-04T08:04:04.465" v="455" actId="1076"/>
          <ac:spMkLst>
            <pc:docMk/>
            <pc:sldMk cId="2675013129" sldId="287"/>
            <ac:spMk id="5" creationId="{084BF267-1CCA-46BD-B3AC-FD8997633465}"/>
          </ac:spMkLst>
        </pc:spChg>
        <pc:spChg chg="add mod">
          <ac:chgData name="Юрий Зайцев" userId="fa5187202fa58395" providerId="LiveId" clId="{7213F4C6-1E28-4147-9542-D8810ACCD572}" dt="2018-03-04T08:04:51.643" v="465" actId="1076"/>
          <ac:spMkLst>
            <pc:docMk/>
            <pc:sldMk cId="2675013129" sldId="287"/>
            <ac:spMk id="6" creationId="{376E9C43-05BC-4290-A1E7-1516AD642110}"/>
          </ac:spMkLst>
        </pc:spChg>
        <pc:picChg chg="add mod">
          <ac:chgData name="Юрий Зайцев" userId="fa5187202fa58395" providerId="LiveId" clId="{7213F4C6-1E28-4147-9542-D8810ACCD572}" dt="2018-03-04T08:04:45.773" v="462" actId="1076"/>
          <ac:picMkLst>
            <pc:docMk/>
            <pc:sldMk cId="2675013129" sldId="287"/>
            <ac:picMk id="4" creationId="{0CC12AB7-2499-425B-91AC-5686D4DCDBCD}"/>
          </ac:picMkLst>
        </pc:picChg>
      </pc:sldChg>
      <pc:sldChg chg="addSp modSp add">
        <pc:chgData name="Юрий Зайцев" userId="fa5187202fa58395" providerId="LiveId" clId="{7213F4C6-1E28-4147-9542-D8810ACCD572}" dt="2018-03-04T09:01:47.690" v="511" actId="14100"/>
        <pc:sldMkLst>
          <pc:docMk/>
          <pc:sldMk cId="3165423709" sldId="288"/>
        </pc:sldMkLst>
        <pc:spChg chg="add mod">
          <ac:chgData name="Юрий Зайцев" userId="fa5187202fa58395" providerId="LiveId" clId="{7213F4C6-1E28-4147-9542-D8810ACCD572}" dt="2018-03-04T09:01:44.897" v="510" actId="14100"/>
          <ac:spMkLst>
            <pc:docMk/>
            <pc:sldMk cId="3165423709" sldId="288"/>
            <ac:spMk id="2" creationId="{08E26B8F-350A-4904-A760-1EB3508663A3}"/>
          </ac:spMkLst>
        </pc:spChg>
        <pc:picChg chg="add mod">
          <ac:chgData name="Юрий Зайцев" userId="fa5187202fa58395" providerId="LiveId" clId="{7213F4C6-1E28-4147-9542-D8810ACCD572}" dt="2018-03-04T09:01:47.690" v="511" actId="14100"/>
          <ac:picMkLst>
            <pc:docMk/>
            <pc:sldMk cId="3165423709" sldId="288"/>
            <ac:picMk id="3" creationId="{AAABC01C-060C-48E2-BA69-A00A2B3DEE2E}"/>
          </ac:picMkLst>
        </pc:picChg>
        <pc:picChg chg="add mod">
          <ac:chgData name="Юрий Зайцев" userId="fa5187202fa58395" providerId="LiveId" clId="{7213F4C6-1E28-4147-9542-D8810ACCD572}" dt="2018-03-04T09:01:43.714" v="509" actId="27614"/>
          <ac:picMkLst>
            <pc:docMk/>
            <pc:sldMk cId="3165423709" sldId="288"/>
            <ac:picMk id="5" creationId="{6A40CC67-16F3-4EB1-8760-7FE50070AE1E}"/>
          </ac:picMkLst>
        </pc:picChg>
      </pc:sldChg>
      <pc:sldChg chg="addSp modSp add">
        <pc:chgData name="Юрий Зайцев" userId="fa5187202fa58395" providerId="LiveId" clId="{7213F4C6-1E28-4147-9542-D8810ACCD572}" dt="2018-03-04T08:54:03.952" v="493" actId="1076"/>
        <pc:sldMkLst>
          <pc:docMk/>
          <pc:sldMk cId="2724073106" sldId="289"/>
        </pc:sldMkLst>
        <pc:spChg chg="add mod">
          <ac:chgData name="Юрий Зайцев" userId="fa5187202fa58395" providerId="LiveId" clId="{7213F4C6-1E28-4147-9542-D8810ACCD572}" dt="2018-03-04T08:54:03.952" v="493" actId="1076"/>
          <ac:spMkLst>
            <pc:docMk/>
            <pc:sldMk cId="2724073106" sldId="289"/>
            <ac:spMk id="2" creationId="{76A001D8-A0DD-481A-A31C-56B6AF267D07}"/>
          </ac:spMkLst>
        </pc:spChg>
        <pc:picChg chg="add ord">
          <ac:chgData name="Юрий Зайцев" userId="fa5187202fa58395" providerId="LiveId" clId="{7213F4C6-1E28-4147-9542-D8810ACCD572}" dt="2018-03-04T08:53:54.510" v="491" actId="167"/>
          <ac:picMkLst>
            <pc:docMk/>
            <pc:sldMk cId="2724073106" sldId="289"/>
            <ac:picMk id="3" creationId="{850BFB3F-EFF2-4CBF-BBB7-6F9E6AA7EFE5}"/>
          </ac:picMkLst>
        </pc:picChg>
      </pc:sldChg>
      <pc:sldChg chg="addSp modSp add">
        <pc:chgData name="Юрий Зайцев" userId="fa5187202fa58395" providerId="LiveId" clId="{7213F4C6-1E28-4147-9542-D8810ACCD572}" dt="2018-04-03T04:30:33.191" v="813" actId="1076"/>
        <pc:sldMkLst>
          <pc:docMk/>
          <pc:sldMk cId="2270000581" sldId="290"/>
        </pc:sldMkLst>
        <pc:spChg chg="add mod">
          <ac:chgData name="Юрий Зайцев" userId="fa5187202fa58395" providerId="LiveId" clId="{7213F4C6-1E28-4147-9542-D8810ACCD572}" dt="2018-03-04T08:55:24.449" v="506" actId="14100"/>
          <ac:spMkLst>
            <pc:docMk/>
            <pc:sldMk cId="2270000581" sldId="290"/>
            <ac:spMk id="2" creationId="{D809AB61-2C51-4CC4-9331-83334490E6B0}"/>
          </ac:spMkLst>
        </pc:spChg>
        <pc:picChg chg="add mod ord">
          <ac:chgData name="Юрий Зайцев" userId="fa5187202fa58395" providerId="LiveId" clId="{7213F4C6-1E28-4147-9542-D8810ACCD572}" dt="2018-03-04T08:55:15.118" v="503" actId="167"/>
          <ac:picMkLst>
            <pc:docMk/>
            <pc:sldMk cId="2270000581" sldId="290"/>
            <ac:picMk id="3" creationId="{2A9C533B-BA62-4206-A029-51D5D7FCD9E7}"/>
          </ac:picMkLst>
        </pc:picChg>
        <pc:picChg chg="add mod">
          <ac:chgData name="Юрий Зайцев" userId="fa5187202fa58395" providerId="LiveId" clId="{7213F4C6-1E28-4147-9542-D8810ACCD572}" dt="2018-04-03T04:30:33.191" v="813" actId="1076"/>
          <ac:picMkLst>
            <pc:docMk/>
            <pc:sldMk cId="2270000581" sldId="290"/>
            <ac:picMk id="5" creationId="{986358B7-E159-4634-A90F-9FFFFF5F55DA}"/>
          </ac:picMkLst>
        </pc:picChg>
      </pc:sldChg>
      <pc:sldChg chg="addSp modSp add ord">
        <pc:chgData name="Юрий Зайцев" userId="fa5187202fa58395" providerId="LiveId" clId="{7213F4C6-1E28-4147-9542-D8810ACCD572}" dt="2018-03-08T04:32:28.544" v="593" actId="1076"/>
        <pc:sldMkLst>
          <pc:docMk/>
          <pc:sldMk cId="3762893381" sldId="291"/>
        </pc:sldMkLst>
        <pc:spChg chg="add mod">
          <ac:chgData name="Юрий Зайцев" userId="fa5187202fa58395" providerId="LiveId" clId="{7213F4C6-1E28-4147-9542-D8810ACCD572}" dt="2018-03-05T15:41:41.788" v="526" actId="20577"/>
          <ac:spMkLst>
            <pc:docMk/>
            <pc:sldMk cId="3762893381" sldId="291"/>
            <ac:spMk id="3" creationId="{529959FD-3E77-4435-8ACF-89DB3620A072}"/>
          </ac:spMkLst>
        </pc:spChg>
        <pc:spChg chg="add mod">
          <ac:chgData name="Юрий Зайцев" userId="fa5187202fa58395" providerId="LiveId" clId="{7213F4C6-1E28-4147-9542-D8810ACCD572}" dt="2018-03-05T15:49:40.810" v="549" actId="14100"/>
          <ac:spMkLst>
            <pc:docMk/>
            <pc:sldMk cId="3762893381" sldId="291"/>
            <ac:spMk id="4" creationId="{74F69EDC-B142-4AB9-BB0E-81882FE16B0A}"/>
          </ac:spMkLst>
        </pc:spChg>
        <pc:spChg chg="add mod">
          <ac:chgData name="Юрий Зайцев" userId="fa5187202fa58395" providerId="LiveId" clId="{7213F4C6-1E28-4147-9542-D8810ACCD572}" dt="2018-03-05T16:15:38.943" v="584" actId="1076"/>
          <ac:spMkLst>
            <pc:docMk/>
            <pc:sldMk cId="3762893381" sldId="291"/>
            <ac:spMk id="6" creationId="{7CF3C389-EBC3-4A21-A1BB-440B84789F73}"/>
          </ac:spMkLst>
        </pc:spChg>
        <pc:grpChg chg="add mod">
          <ac:chgData name="Юрий Зайцев" userId="fa5187202fa58395" providerId="LiveId" clId="{7213F4C6-1E28-4147-9542-D8810ACCD572}" dt="2018-03-05T16:17:03.053" v="587" actId="1076"/>
          <ac:grpSpMkLst>
            <pc:docMk/>
            <pc:sldMk cId="3762893381" sldId="291"/>
            <ac:grpSpMk id="7" creationId="{CD2964F5-8A10-49B6-ABE4-5EE0078D723F}"/>
          </ac:grpSpMkLst>
        </pc:grpChg>
        <pc:picChg chg="add mod modCrop">
          <ac:chgData name="Юрий Зайцев" userId="fa5187202fa58395" providerId="LiveId" clId="{7213F4C6-1E28-4147-9542-D8810ACCD572}" dt="2018-03-05T16:16:59.662" v="586" actId="164"/>
          <ac:picMkLst>
            <pc:docMk/>
            <pc:sldMk cId="3762893381" sldId="291"/>
            <ac:picMk id="2" creationId="{A3E340F0-9742-4270-89BE-FAD7F95ACA7B}"/>
          </ac:picMkLst>
        </pc:picChg>
        <pc:picChg chg="add mod modCrop">
          <ac:chgData name="Юрий Зайцев" userId="fa5187202fa58395" providerId="LiveId" clId="{7213F4C6-1E28-4147-9542-D8810ACCD572}" dt="2018-03-05T16:16:59.662" v="586" actId="164"/>
          <ac:picMkLst>
            <pc:docMk/>
            <pc:sldMk cId="3762893381" sldId="291"/>
            <ac:picMk id="5" creationId="{2287E709-5FEC-406C-86E2-233D56622C7E}"/>
          </ac:picMkLst>
        </pc:picChg>
        <pc:picChg chg="add mod">
          <ac:chgData name="Юрий Зайцев" userId="fa5187202fa58395" providerId="LiveId" clId="{7213F4C6-1E28-4147-9542-D8810ACCD572}" dt="2018-03-08T04:32:28.544" v="593" actId="1076"/>
          <ac:picMkLst>
            <pc:docMk/>
            <pc:sldMk cId="3762893381" sldId="291"/>
            <ac:picMk id="8" creationId="{A171418D-AAD5-40FF-9CEC-C16BB6D136B9}"/>
          </ac:picMkLst>
        </pc:picChg>
      </pc:sldChg>
      <pc:sldChg chg="addSp delSp modSp add">
        <pc:chgData name="Юрий Зайцев" userId="fa5187202fa58395" providerId="LiveId" clId="{7213F4C6-1E28-4147-9542-D8810ACCD572}" dt="2018-03-05T20:56:04.140" v="591" actId="1076"/>
        <pc:sldMkLst>
          <pc:docMk/>
          <pc:sldMk cId="1210474658" sldId="292"/>
        </pc:sldMkLst>
        <pc:spChg chg="add mod">
          <ac:chgData name="Юрий Зайцев" userId="fa5187202fa58395" providerId="LiveId" clId="{7213F4C6-1E28-4147-9542-D8810ACCD572}" dt="2018-03-05T15:43:28.177" v="533" actId="478"/>
          <ac:spMkLst>
            <pc:docMk/>
            <pc:sldMk cId="1210474658" sldId="292"/>
            <ac:spMk id="2" creationId="{F13D588B-795D-43F2-9B7D-0EDC33F2C94B}"/>
          </ac:spMkLst>
        </pc:spChg>
        <pc:spChg chg="add del mod">
          <ac:chgData name="Юрий Зайцев" userId="fa5187202fa58395" providerId="LiveId" clId="{7213F4C6-1E28-4147-9542-D8810ACCD572}" dt="2018-03-05T16:17:17.457" v="590" actId="478"/>
          <ac:spMkLst>
            <pc:docMk/>
            <pc:sldMk cId="1210474658" sldId="292"/>
            <ac:spMk id="3" creationId="{326F4836-F44E-4093-A687-E5A792E6984C}"/>
          </ac:spMkLst>
        </pc:spChg>
        <pc:spChg chg="add mod">
          <ac:chgData name="Юрий Зайцев" userId="fa5187202fa58395" providerId="LiveId" clId="{7213F4C6-1E28-4147-9542-D8810ACCD572}" dt="2018-03-05T20:56:04.140" v="591" actId="1076"/>
          <ac:spMkLst>
            <pc:docMk/>
            <pc:sldMk cId="1210474658" sldId="292"/>
            <ac:spMk id="4" creationId="{3CDAF30B-FAC1-490A-A31F-9D12662BC858}"/>
          </ac:spMkLst>
        </pc:spChg>
        <pc:picChg chg="add mod">
          <ac:chgData name="Юрий Зайцев" userId="fa5187202fa58395" providerId="LiveId" clId="{7213F4C6-1E28-4147-9542-D8810ACCD572}" dt="2018-03-05T16:16:32.571" v="585" actId="1076"/>
          <ac:picMkLst>
            <pc:docMk/>
            <pc:sldMk cId="1210474658" sldId="292"/>
            <ac:picMk id="5" creationId="{1A28C01C-FFEA-42FE-93D7-E6730270DAC6}"/>
          </ac:picMkLst>
        </pc:picChg>
      </pc:sldChg>
      <pc:sldChg chg="addSp modSp add ord">
        <pc:chgData name="Юрий Зайцев" userId="fa5187202fa58395" providerId="LiveId" clId="{7213F4C6-1E28-4147-9542-D8810ACCD572}" dt="2018-04-02T04:10:15.550" v="641" actId="1076"/>
        <pc:sldMkLst>
          <pc:docMk/>
          <pc:sldMk cId="2143681500" sldId="293"/>
        </pc:sldMkLst>
        <pc:picChg chg="add mod">
          <ac:chgData name="Юрий Зайцев" userId="fa5187202fa58395" providerId="LiveId" clId="{7213F4C6-1E28-4147-9542-D8810ACCD572}" dt="2018-03-12T18:34:49.890" v="608" actId="1076"/>
          <ac:picMkLst>
            <pc:docMk/>
            <pc:sldMk cId="2143681500" sldId="293"/>
            <ac:picMk id="3" creationId="{7074A5C8-7DCD-4CEE-AAFD-B86CCCC08716}"/>
          </ac:picMkLst>
        </pc:picChg>
      </pc:sldChg>
      <pc:sldChg chg="addSp modSp add">
        <pc:chgData name="Юрий Зайцев" userId="fa5187202fa58395" providerId="LiveId" clId="{7213F4C6-1E28-4147-9542-D8810ACCD572}" dt="2018-04-02T04:20:56.686" v="805" actId="1076"/>
        <pc:sldMkLst>
          <pc:docMk/>
          <pc:sldMk cId="2196645931" sldId="294"/>
        </pc:sldMkLst>
        <pc:spChg chg="mod">
          <ac:chgData name="Юрий Зайцев" userId="fa5187202fa58395" providerId="LiveId" clId="{7213F4C6-1E28-4147-9542-D8810ACCD572}" dt="2018-04-02T04:10:21.837" v="643" actId="1076"/>
          <ac:spMkLst>
            <pc:docMk/>
            <pc:sldMk cId="2196645931" sldId="294"/>
            <ac:spMk id="2" creationId="{CDCED121-9519-4914-A589-8342C13AACCA}"/>
          </ac:spMkLst>
        </pc:spChg>
        <pc:spChg chg="add mod">
          <ac:chgData name="Юрий Зайцев" userId="fa5187202fa58395" providerId="LiveId" clId="{7213F4C6-1E28-4147-9542-D8810ACCD572}" dt="2018-04-02T04:10:37.863" v="645" actId="1076"/>
          <ac:spMkLst>
            <pc:docMk/>
            <pc:sldMk cId="2196645931" sldId="294"/>
            <ac:spMk id="3" creationId="{BAED7F25-D81A-4170-AB93-11D33A12C964}"/>
          </ac:spMkLst>
        </pc:spChg>
        <pc:spChg chg="add mod">
          <ac:chgData name="Юрий Зайцев" userId="fa5187202fa58395" providerId="LiveId" clId="{7213F4C6-1E28-4147-9542-D8810ACCD572}" dt="2018-04-02T04:20:56.686" v="805" actId="1076"/>
          <ac:spMkLst>
            <pc:docMk/>
            <pc:sldMk cId="2196645931" sldId="294"/>
            <ac:spMk id="4" creationId="{BD0B4F0D-24CC-4E78-90FE-66C7C0803670}"/>
          </ac:spMkLst>
        </pc:spChg>
        <pc:spChg chg="add mod">
          <ac:chgData name="Юрий Зайцев" userId="fa5187202fa58395" providerId="LiveId" clId="{7213F4C6-1E28-4147-9542-D8810ACCD572}" dt="2018-04-02T04:19:30.994" v="791" actId="947"/>
          <ac:spMkLst>
            <pc:docMk/>
            <pc:sldMk cId="2196645931" sldId="294"/>
            <ac:spMk id="5" creationId="{98854811-FE93-4833-906C-1D21D60D6498}"/>
          </ac:spMkLst>
        </pc:spChg>
        <pc:spChg chg="add mod">
          <ac:chgData name="Юрий Зайцев" userId="fa5187202fa58395" providerId="LiveId" clId="{7213F4C6-1E28-4147-9542-D8810ACCD572}" dt="2018-04-02T04:19:39.026" v="792" actId="947"/>
          <ac:spMkLst>
            <pc:docMk/>
            <pc:sldMk cId="2196645931" sldId="294"/>
            <ac:spMk id="6" creationId="{B0B5E758-6BB7-4A18-962E-2B62BB19DC9E}"/>
          </ac:spMkLst>
        </pc:spChg>
        <pc:spChg chg="add mod">
          <ac:chgData name="Юрий Зайцев" userId="fa5187202fa58395" providerId="LiveId" clId="{7213F4C6-1E28-4147-9542-D8810ACCD572}" dt="2018-04-02T04:16:26.886" v="735" actId="1076"/>
          <ac:spMkLst>
            <pc:docMk/>
            <pc:sldMk cId="2196645931" sldId="294"/>
            <ac:spMk id="8" creationId="{A2E9D72A-8CBE-4311-A72F-F698920A7D3A}"/>
          </ac:spMkLst>
        </pc:spChg>
        <pc:picChg chg="add mod">
          <ac:chgData name="Юрий Зайцев" userId="fa5187202fa58395" providerId="LiveId" clId="{7213F4C6-1E28-4147-9542-D8810ACCD572}" dt="2018-04-02T04:16:31.091" v="736" actId="1076"/>
          <ac:picMkLst>
            <pc:docMk/>
            <pc:sldMk cId="2196645931" sldId="294"/>
            <ac:picMk id="7" creationId="{198D1378-ABF5-4A13-9B96-36B734C844FE}"/>
          </ac:picMkLst>
        </pc:picChg>
      </pc:sldChg>
      <pc:sldChg chg="addSp modSp add">
        <pc:chgData name="Юрий Зайцев" userId="fa5187202fa58395" providerId="LiveId" clId="{7213F4C6-1E28-4147-9542-D8810ACCD572}" dt="2018-04-03T04:29:27.491" v="808" actId="1076"/>
        <pc:sldMkLst>
          <pc:docMk/>
          <pc:sldMk cId="1674128249" sldId="295"/>
        </pc:sldMkLst>
        <pc:picChg chg="add mod">
          <ac:chgData name="Юрий Зайцев" userId="fa5187202fa58395" providerId="LiveId" clId="{7213F4C6-1E28-4147-9542-D8810ACCD572}" dt="2018-04-03T04:29:27.491" v="808" actId="1076"/>
          <ac:picMkLst>
            <pc:docMk/>
            <pc:sldMk cId="1674128249" sldId="295"/>
            <ac:picMk id="1026" creationId="{DECEC481-7EED-4206-93FE-6C7C0628E6E4}"/>
          </ac:picMkLst>
        </pc:picChg>
      </pc:sldChg>
      <pc:sldChg chg="addSp modSp add">
        <pc:chgData name="Юрий Зайцев" userId="fa5187202fa58395" providerId="LiveId" clId="{7213F4C6-1E28-4147-9542-D8810ACCD572}" dt="2018-04-03T04:36:56.146" v="900" actId="6549"/>
        <pc:sldMkLst>
          <pc:docMk/>
          <pc:sldMk cId="3455491352" sldId="296"/>
        </pc:sldMkLst>
        <pc:spChg chg="mod">
          <ac:chgData name="Юрий Зайцев" userId="fa5187202fa58395" providerId="LiveId" clId="{7213F4C6-1E28-4147-9542-D8810ACCD572}" dt="2018-04-03T04:33:44.360" v="842" actId="1076"/>
          <ac:spMkLst>
            <pc:docMk/>
            <pc:sldMk cId="3455491352" sldId="296"/>
            <ac:spMk id="2" creationId="{E485456F-E92B-4AA9-9676-1E834CD00883}"/>
          </ac:spMkLst>
        </pc:spChg>
        <pc:spChg chg="add mod">
          <ac:chgData name="Юрий Зайцев" userId="fa5187202fa58395" providerId="LiveId" clId="{7213F4C6-1E28-4147-9542-D8810ACCD572}" dt="2018-04-03T04:35:43.735" v="881" actId="20577"/>
          <ac:spMkLst>
            <pc:docMk/>
            <pc:sldMk cId="3455491352" sldId="296"/>
            <ac:spMk id="5" creationId="{DDB8153A-8A11-4110-ADCB-70DDC0F03B81}"/>
          </ac:spMkLst>
        </pc:spChg>
        <pc:spChg chg="add mod">
          <ac:chgData name="Юрий Зайцев" userId="fa5187202fa58395" providerId="LiveId" clId="{7213F4C6-1E28-4147-9542-D8810ACCD572}" dt="2018-04-03T04:36:56.146" v="900" actId="6549"/>
          <ac:spMkLst>
            <pc:docMk/>
            <pc:sldMk cId="3455491352" sldId="296"/>
            <ac:spMk id="6" creationId="{894F6A4B-A59A-41DC-B4E6-0148EC0D8DFF}"/>
          </ac:spMkLst>
        </pc:spChg>
        <pc:picChg chg="add mod">
          <ac:chgData name="Юрий Зайцев" userId="fa5187202fa58395" providerId="LiveId" clId="{7213F4C6-1E28-4147-9542-D8810ACCD572}" dt="2018-04-03T04:33:46.267" v="843" actId="1076"/>
          <ac:picMkLst>
            <pc:docMk/>
            <pc:sldMk cId="3455491352" sldId="296"/>
            <ac:picMk id="3" creationId="{B675BFE7-A5F3-4446-A279-850E30FA6AEC}"/>
          </ac:picMkLst>
        </pc:picChg>
        <pc:picChg chg="add mod">
          <ac:chgData name="Юрий Зайцев" userId="fa5187202fa58395" providerId="LiveId" clId="{7213F4C6-1E28-4147-9542-D8810ACCD572}" dt="2018-04-03T04:33:49.973" v="844" actId="1076"/>
          <ac:picMkLst>
            <pc:docMk/>
            <pc:sldMk cId="3455491352" sldId="296"/>
            <ac:picMk id="4" creationId="{A9DBF70D-9129-4D28-9241-138F71AFF6B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74FC0A8-30FE-4294-A455-4AC122536AF1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95B5A92-8825-4221-BFD5-FFC87AACB12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xoplanetarchive.ipac.caltech.edu/cgi-bin/TblView/nph-tblView?app=ExoTbls&amp;config=q1_q17_dr24_tc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nplus1.ru/material/2016/08/24/Pale-red-do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1802.08865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astronews.ru/cgi-bin/mng.cgi?page=news&amp;news=107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11 класс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Экзопланеты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0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5456F-E92B-4AA9-9676-1E834CD0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571500"/>
            <a:ext cx="7924800" cy="1143000"/>
          </a:xfrm>
        </p:spPr>
        <p:txBody>
          <a:bodyPr/>
          <a:lstStyle/>
          <a:p>
            <a:r>
              <a:rPr lang="ru-RU" dirty="0"/>
              <a:t>Прямое наблюдение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75BFE7-A5F3-4446-A279-850E30FA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4632176" cy="3633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DBF70D-9129-4D28-9241-138F71AF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069" y="2681536"/>
            <a:ext cx="5568619" cy="41764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B8153A-8A11-4110-ADCB-70DDC0F03B81}"/>
              </a:ext>
            </a:extLst>
          </p:cNvPr>
          <p:cNvSpPr/>
          <p:nvPr/>
        </p:nvSpPr>
        <p:spPr>
          <a:xfrm>
            <a:off x="35496" y="391670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Маленькое синее пятно - планета HD95086 b. Это примерно в четыре или пять раз больше массы Юпитера, и она вращается на у звезды на расстоянии 300 световых лет от нас. Астрономы должны были покрыть звезду, чтобы увидеть сравнительно слабую планету.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4F6A4B-A59A-41DC-B4E6-0148EC0D8DFF}"/>
              </a:ext>
            </a:extLst>
          </p:cNvPr>
          <p:cNvSpPr/>
          <p:nvPr/>
        </p:nvSpPr>
        <p:spPr>
          <a:xfrm>
            <a:off x="6156176" y="2047313"/>
            <a:ext cx="223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Фото системы </a:t>
            </a:r>
            <a:r>
              <a:rPr lang="en-US" dirty="0"/>
              <a:t>HR 8799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49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2A6668-3E4F-44F5-AAC6-19677AB70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3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54E6BC-7460-4A57-8E97-EF9C062B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251"/>
            <a:ext cx="9144000" cy="65482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688832-E3B5-4ECD-94BC-C7C4F0703A88}"/>
              </a:ext>
            </a:extLst>
          </p:cNvPr>
          <p:cNvSpPr/>
          <p:nvPr/>
        </p:nvSpPr>
        <p:spPr>
          <a:xfrm>
            <a:off x="0" y="45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начале 2017 года исследователи обнаружили четыре новые планеты в системе TRAPPIST-1, расположенной в 40 световых годах от нас в созвездии Водолея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56148A-17F2-485A-88E0-0B7524193ABD}"/>
              </a:ext>
            </a:extLst>
          </p:cNvPr>
          <p:cNvSpPr/>
          <p:nvPr/>
        </p:nvSpPr>
        <p:spPr>
          <a:xfrm>
            <a:off x="0" y="69208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Главная звезда — </a:t>
            </a:r>
            <a:r>
              <a:rPr lang="ru-RU" dirty="0" err="1"/>
              <a:t>ультрахолодный</a:t>
            </a:r>
            <a:r>
              <a:rPr lang="ru-RU" dirty="0"/>
              <a:t> красный карлик с температурой внешних слоев 2550 Кельвинов, массой около 0,089 массы Солнца и светимостью 0,05 процентов светимости Солнца. Вокруг него вращается семь </a:t>
            </a:r>
            <a:r>
              <a:rPr lang="ru-RU" dirty="0" err="1"/>
              <a:t>землеподобных</a:t>
            </a:r>
            <a:r>
              <a:rPr lang="ru-RU" dirty="0"/>
              <a:t> планет, из которых три находятся в обитаемой зоне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99E07-6F59-4849-8991-56A3139BB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94" b="5220"/>
          <a:stretch/>
        </p:blipFill>
        <p:spPr>
          <a:xfrm>
            <a:off x="0" y="3867797"/>
            <a:ext cx="9144000" cy="30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plus1.ru/images/2018/02/12/31484119c6d662a0b95211185994f4a9.jpg">
            <a:extLst>
              <a:ext uri="{FF2B5EF4-FFF2-40B4-BE49-F238E27FC236}">
                <a16:creationId xmlns:a16="http://schemas.microsoft.com/office/drawing/2014/main" id="{B5EC5E1D-D898-4162-81EA-9385F971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7"/>
            <a:ext cx="91440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66BA43-CA84-4270-A9B7-396B8002D7BF}"/>
              </a:ext>
            </a:extLst>
          </p:cNvPr>
          <p:cNvSpPr/>
          <p:nvPr/>
        </p:nvSpPr>
        <p:spPr>
          <a:xfrm>
            <a:off x="0" y="-227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Астрономы уточнили массу и размеры трех планет в системе звезды GJ 9827, что привело к открытию планеты, у которой самая большая плотность и масса из всех суперземель, известных на сегодняшний день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E42967-61BC-41AC-9401-8BDDD6709DE0}"/>
              </a:ext>
            </a:extLst>
          </p:cNvPr>
          <p:cNvSpPr/>
          <p:nvPr/>
        </p:nvSpPr>
        <p:spPr>
          <a:xfrm>
            <a:off x="24040" y="2708920"/>
            <a:ext cx="19111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Было определено, что массы планет GJ 9827b, GJ 9827c и GJ 9827d составляют 7,6, 2,65 и 4,67 масс Земли соответственно, их радиусы примерно равны 1,64, 1,29 и 2,08 радиусам Земли,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D9D05-F22E-4986-A501-5D9FE9D06A95}"/>
              </a:ext>
            </a:extLst>
          </p:cNvPr>
          <p:cNvSpPr txBox="1"/>
          <p:nvPr/>
        </p:nvSpPr>
        <p:spPr>
          <a:xfrm>
            <a:off x="41224" y="6416542"/>
            <a:ext cx="462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Вычислите относительные плотности этих планет</a:t>
            </a:r>
          </a:p>
        </p:txBody>
      </p:sp>
    </p:spTree>
    <p:extLst>
      <p:ext uri="{BB962C8B-B14F-4D97-AF65-F5344CB8AC3E}">
        <p14:creationId xmlns:p14="http://schemas.microsoft.com/office/powerpoint/2010/main" val="184890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6DB0CC-DF65-46C6-A667-28D8FCDD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268"/>
            <a:ext cx="9144000" cy="65482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210863-88DE-4C8E-9ABF-1595DCD3218A}"/>
              </a:ext>
            </a:extLst>
          </p:cNvPr>
          <p:cNvSpPr/>
          <p:nvPr/>
        </p:nvSpPr>
        <p:spPr>
          <a:xfrm>
            <a:off x="179512" y="116632"/>
            <a:ext cx="3443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Три суперземли у холодного карлика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E29AC-32D8-4F52-B7B1-C5F80F49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39485"/>
            <a:ext cx="4499992" cy="15105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F2C1CF-D47F-47EC-8E44-D55A0B0513BB}"/>
              </a:ext>
            </a:extLst>
          </p:cNvPr>
          <p:cNvSpPr/>
          <p:nvPr/>
        </p:nvSpPr>
        <p:spPr>
          <a:xfrm>
            <a:off x="3609394" y="116632"/>
            <a:ext cx="5534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LP415-17. Это холодный карлик спектрального типа К с радиусом около 0,58 солнечных и массой в 35 раз меньше, чем у нашего светила. Эффективная температура его поверхности составляет всего около 4258 кельвинов</a:t>
            </a:r>
          </a:p>
        </p:txBody>
      </p:sp>
    </p:spTree>
    <p:extLst>
      <p:ext uri="{BB962C8B-B14F-4D97-AF65-F5344CB8AC3E}">
        <p14:creationId xmlns:p14="http://schemas.microsoft.com/office/powerpoint/2010/main" val="4214563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A10242-288D-4859-BBE2-D089514F767A}"/>
              </a:ext>
            </a:extLst>
          </p:cNvPr>
          <p:cNvSpPr/>
          <p:nvPr/>
        </p:nvSpPr>
        <p:spPr>
          <a:xfrm>
            <a:off x="0" y="5712"/>
            <a:ext cx="411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Определили состав атмосферы суперземли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16FD1-A9BB-437E-8BE1-41A436DA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2776"/>
            <a:ext cx="9090587" cy="545435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26302B-8EE6-4CE1-853B-AB817C4D4F14}"/>
              </a:ext>
            </a:extLst>
          </p:cNvPr>
          <p:cNvSpPr/>
          <p:nvPr/>
        </p:nvSpPr>
        <p:spPr>
          <a:xfrm>
            <a:off x="471601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Планета 55 Рака е обладает сухой атмосферой без признаков водяного пара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591B49-3C80-41BF-B3C1-4FFBE67957A8}"/>
              </a:ext>
            </a:extLst>
          </p:cNvPr>
          <p:cNvSpPr/>
          <p:nvPr/>
        </p:nvSpPr>
        <p:spPr>
          <a:xfrm>
            <a:off x="21430" y="14127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55 Рака е вращается вокруг </a:t>
            </a:r>
            <a:r>
              <a:rPr lang="ru-RU" dirty="0" err="1">
                <a:solidFill>
                  <a:schemeClr val="bg1"/>
                </a:solidFill>
              </a:rPr>
              <a:t>солнцеподобной</a:t>
            </a:r>
            <a:r>
              <a:rPr lang="ru-RU" dirty="0">
                <a:solidFill>
                  <a:schemeClr val="bg1"/>
                </a:solidFill>
              </a:rPr>
              <a:t> звезды, которая удалена от Земли на расстояние в 40 световых лет.  Планета больше Земли примерно в два раза, а ее масса составляет около восьми земных масс. Она располагается очень близко к своему солнцу, поэтому год на планете длится примерно 18 часов, а температура достигает двух тысяч градусов Цельсия. Кроме нее в системе 55 Рака находятся еще четыре планеты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687B17-F0ED-4B28-A51A-24AB1490B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55" y="1412777"/>
            <a:ext cx="463014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9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C6768E-C5D4-45AD-86B4-0B402DAA67F9}"/>
              </a:ext>
            </a:extLst>
          </p:cNvPr>
          <p:cNvSpPr/>
          <p:nvPr/>
        </p:nvSpPr>
        <p:spPr>
          <a:xfrm>
            <a:off x="0" y="0"/>
            <a:ext cx="781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Обнаружены тысячи планет за пределами Млечного Пути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8A9223-6B2E-40CE-A067-F6051A85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276"/>
            <a:ext cx="9144000" cy="65482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CB7A2A-B9B9-4BBE-B0FA-990F12EA4D78}"/>
              </a:ext>
            </a:extLst>
          </p:cNvPr>
          <p:cNvSpPr/>
          <p:nvPr/>
        </p:nvSpPr>
        <p:spPr>
          <a:xfrm>
            <a:off x="0" y="3373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Все они находятся в галактике, удаленной от нас на 3,8 миллиарда световых лет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D010A7-2854-4712-AA64-E6C723AAAAB3}"/>
              </a:ext>
            </a:extLst>
          </p:cNvPr>
          <p:cNvSpPr/>
          <p:nvPr/>
        </p:nvSpPr>
        <p:spPr>
          <a:xfrm>
            <a:off x="7164288" y="377340"/>
            <a:ext cx="19797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/>
              <a:t>Эффект </a:t>
            </a:r>
            <a:r>
              <a:rPr lang="ru-RU" sz="1600" dirty="0"/>
              <a:t>гравитационного линзирования, предсказанный Общей теорией относительности. Гравитация массивных объектов, например галактик или скоплений, заставляет свет отклоняться от своей изначальной траектории движения. Если массивный объект проходит между источником света и наблюдателем, он действует как «линза», усиливая яркость фонового источника света.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749C6-08DA-4306-AFA5-645EED135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5013176"/>
            <a:ext cx="4010133" cy="1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3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4A7025-03B2-48C9-AC60-BA420078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16"/>
            <a:ext cx="9144000" cy="65482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586212-C99E-4D83-8575-FB11020A4955}"/>
              </a:ext>
            </a:extLst>
          </p:cNvPr>
          <p:cNvSpPr/>
          <p:nvPr/>
        </p:nvSpPr>
        <p:spPr>
          <a:xfrm>
            <a:off x="-15984" y="-354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Астрономы при помощи системы малых телескопов NGTS обнаружили у карликовой звезды огромную экзопланету типа «горячий юпитер»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7E51D4-3178-4290-AD35-9B9967A8E916}"/>
              </a:ext>
            </a:extLst>
          </p:cNvPr>
          <p:cNvSpPr/>
          <p:nvPr/>
        </p:nvSpPr>
        <p:spPr>
          <a:xfrm>
            <a:off x="5796136" y="610907"/>
            <a:ext cx="3363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NGTS-1b и находится в системе красного карлика, расположенного в 600 световых годах от Земли в южном созвездии Голубя. Она имеет массу </a:t>
            </a:r>
            <a:r>
              <a:rPr lang="ru-RU" dirty="0">
                <a:solidFill>
                  <a:srgbClr val="FFFF00"/>
                </a:solidFill>
              </a:rPr>
              <a:t>0,8 Юпитера</a:t>
            </a:r>
            <a:r>
              <a:rPr lang="ru-RU" dirty="0"/>
              <a:t>, а ее радиус в </a:t>
            </a:r>
            <a:r>
              <a:rPr lang="ru-RU" dirty="0">
                <a:solidFill>
                  <a:srgbClr val="FFFF00"/>
                </a:solidFill>
              </a:rPr>
              <a:t>1,33 раза больше радиуса Юпитера</a:t>
            </a:r>
            <a:r>
              <a:rPr lang="ru-RU" dirty="0"/>
              <a:t>. NGTS-1b располагается очень близко к своей звезде (расстояние от нее до звезды оценивается всего в 3 процента расстояния от Земли до Солнца) и совершает один оборот вокруг нее за 2,6 дня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C27EA1-CA7B-4946-AFE2-938F1A7CE986}"/>
              </a:ext>
            </a:extLst>
          </p:cNvPr>
          <p:cNvSpPr/>
          <p:nvPr/>
        </p:nvSpPr>
        <p:spPr>
          <a:xfrm>
            <a:off x="107504" y="5733256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Согласно теориям формирования планет у карликовых звезд могут образовываться только небольшие каменистые планеты, но никак не газовые гиганты</a:t>
            </a:r>
          </a:p>
        </p:txBody>
      </p:sp>
    </p:spTree>
    <p:extLst>
      <p:ext uri="{BB962C8B-B14F-4D97-AF65-F5344CB8AC3E}">
        <p14:creationId xmlns:p14="http://schemas.microsoft.com/office/powerpoint/2010/main" val="1282197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90B7FB-488B-4BDA-91C5-960C7748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852"/>
            <a:ext cx="9144000" cy="65482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067938-CFC9-482B-A906-16C4FC932097}"/>
              </a:ext>
            </a:extLst>
          </p:cNvPr>
          <p:cNvSpPr/>
          <p:nvPr/>
        </p:nvSpPr>
        <p:spPr>
          <a:xfrm>
            <a:off x="179512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Кандидат в первые </a:t>
            </a:r>
            <a:r>
              <a:rPr lang="ru-RU" dirty="0" err="1"/>
              <a:t>экзолуны</a:t>
            </a:r>
            <a:r>
              <a:rPr lang="ru-RU" dirty="0"/>
              <a:t>, обнаруженный этим летом у планеты Kepler-1625 b , по размерам может быть сопоставим с Нептуном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060493-DCAF-4E0F-B937-1897935886EE}"/>
              </a:ext>
            </a:extLst>
          </p:cNvPr>
          <p:cNvSpPr/>
          <p:nvPr/>
        </p:nvSpPr>
        <p:spPr>
          <a:xfrm>
            <a:off x="5076056" y="26369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Планета, по мнению </a:t>
            </a:r>
            <a:r>
              <a:rPr lang="ru-RU" dirty="0" err="1"/>
              <a:t>Хеллера</a:t>
            </a:r>
            <a:r>
              <a:rPr lang="ru-RU" dirty="0"/>
              <a:t>, может быть газовым гигантом наподобие нашего Сатурна, или вообще оказаться коричневым карликом с массой около 75 масс Юпитера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AE730C-957E-4138-BDF5-6F50A05B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0"/>
            <a:ext cx="232709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98178"/>
          </a:xfrm>
        </p:spPr>
        <p:txBody>
          <a:bodyPr/>
          <a:lstStyle/>
          <a:p>
            <a:r>
              <a:rPr lang="ru-RU" dirty="0" err="1"/>
              <a:t>Экзоплане́та</a:t>
            </a:r>
            <a:r>
              <a:rPr lang="ru-RU" dirty="0"/>
              <a:t> (внесолнечная планета) — планета, находящаяся вне Солнечной системы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Общее количество </a:t>
            </a:r>
            <a:r>
              <a:rPr lang="ru-RU" dirty="0" err="1"/>
              <a:t>экзопланет</a:t>
            </a:r>
            <a:r>
              <a:rPr lang="ru-RU" dirty="0"/>
              <a:t> в галактике Млечный Путь в настоящее время оценивается не менее чем в 100 миллиардов, из которых ~ от 5 до 20 миллиардов, возможно, являются «</a:t>
            </a:r>
            <a:r>
              <a:rPr lang="ru-RU" dirty="0" err="1"/>
              <a:t>землеподобными</a:t>
            </a:r>
            <a:r>
              <a:rPr lang="ru-RU" dirty="0"/>
              <a:t>». Также, согласно текущим оценкам, около 34 % </a:t>
            </a:r>
            <a:r>
              <a:rPr lang="ru-RU" dirty="0" err="1"/>
              <a:t>солнцеподобных</a:t>
            </a:r>
            <a:r>
              <a:rPr lang="ru-RU" dirty="0"/>
              <a:t> звёзд имеют в обитаемой зоне планеты, сравнимые с Землёй. Общее количество планет вне Солнечной системы, напоминающих Землю и обнаруженных к настоящему времени (август 2016 года), составляет 216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63" y="342900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35EB2C-7967-4A0E-B41A-874545320638}"/>
              </a:ext>
            </a:extLst>
          </p:cNvPr>
          <p:cNvSpPr txBox="1"/>
          <p:nvPr/>
        </p:nvSpPr>
        <p:spPr>
          <a:xfrm>
            <a:off x="1187624" y="4293096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База данных экзопланет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085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ED121-9519-4914-A589-8342C13A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r>
              <a:rPr lang="ru-RU" dirty="0"/>
              <a:t>Охарактеризованы две небольшие экзопланеты </a:t>
            </a:r>
            <a:r>
              <a:rPr lang="ru-RU" dirty="0" err="1"/>
              <a:t>многопланетной</a:t>
            </a:r>
            <a:r>
              <a:rPr lang="ru-RU" dirty="0"/>
              <a:t> системы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ED7F25-D81A-4170-AB93-11D33A12C964}"/>
              </a:ext>
            </a:extLst>
          </p:cNvPr>
          <p:cNvSpPr/>
          <p:nvPr/>
        </p:nvSpPr>
        <p:spPr>
          <a:xfrm>
            <a:off x="21720" y="0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02 апреля 2018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0B4F0D-24CC-4E78-90FE-66C7C0803670}"/>
              </a:ext>
            </a:extLst>
          </p:cNvPr>
          <p:cNvSpPr/>
          <p:nvPr/>
        </p:nvSpPr>
        <p:spPr>
          <a:xfrm>
            <a:off x="107504" y="2708920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своей работе команда исследователей из института IA смогла, преодолев препятствия связанные с переменной природой звезды, создающей помехи при определении радиальных скоростей, оценить</a:t>
            </a:r>
            <a:r>
              <a:rPr lang="en-US" dirty="0"/>
              <a:t> </a:t>
            </a:r>
            <a:r>
              <a:rPr lang="ru-RU" dirty="0"/>
              <a:t>массу и плотности планет.</a:t>
            </a:r>
          </a:p>
          <a:p>
            <a:r>
              <a:rPr lang="ru-RU" dirty="0"/>
              <a:t>Планета c имеет толстую </a:t>
            </a:r>
            <a:r>
              <a:rPr lang="ru-RU" dirty="0">
                <a:solidFill>
                  <a:srgbClr val="FFFF00"/>
                </a:solidFill>
              </a:rPr>
              <a:t>водородно-гелиевую</a:t>
            </a:r>
            <a:r>
              <a:rPr lang="ru-RU" dirty="0"/>
              <a:t> оболочку, в то время как дальнейшие исследования планеты b, основанные на использовании моделей недр планет, показали, что планета на 50 процентов состоит из </a:t>
            </a:r>
            <a:r>
              <a:rPr lang="ru-RU" dirty="0">
                <a:solidFill>
                  <a:srgbClr val="FFFF00"/>
                </a:solidFill>
              </a:rPr>
              <a:t>каменистых</a:t>
            </a:r>
            <a:r>
              <a:rPr lang="ru-RU" dirty="0"/>
              <a:t> пород и на 9-50 процентов – из </a:t>
            </a:r>
            <a:r>
              <a:rPr lang="ru-RU" dirty="0">
                <a:solidFill>
                  <a:srgbClr val="FFFF00"/>
                </a:solidFill>
              </a:rPr>
              <a:t>воды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854811-FE93-4833-906C-1D21D60D6498}"/>
              </a:ext>
            </a:extLst>
          </p:cNvPr>
          <p:cNvSpPr/>
          <p:nvPr/>
        </p:nvSpPr>
        <p:spPr>
          <a:xfrm>
            <a:off x="179512" y="1531394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HD 106315b</a:t>
            </a:r>
            <a:r>
              <a:rPr lang="en-US" dirty="0"/>
              <a:t>	T=</a:t>
            </a:r>
            <a:r>
              <a:rPr lang="ru-RU" dirty="0"/>
              <a:t>9,5 суток</a:t>
            </a:r>
            <a:r>
              <a:rPr lang="en-US" dirty="0"/>
              <a:t>	D=</a:t>
            </a:r>
            <a:r>
              <a:rPr lang="ru-RU" dirty="0"/>
              <a:t>2,44♁	</a:t>
            </a:r>
            <a:r>
              <a:rPr lang="en-US" dirty="0"/>
              <a:t>M=</a:t>
            </a:r>
            <a:r>
              <a:rPr lang="ru-RU" dirty="0"/>
              <a:t>12,6♁		</a:t>
            </a:r>
            <a:r>
              <a:rPr lang="el-GR" dirty="0">
                <a:latin typeface="Trebuchet MS" panose="020B0603020202020204" pitchFamily="34" charset="0"/>
              </a:rPr>
              <a:t>ρ</a:t>
            </a:r>
            <a:r>
              <a:rPr lang="ru-RU" dirty="0">
                <a:latin typeface="Trebuchet MS" panose="020B0603020202020204" pitchFamily="34" charset="0"/>
              </a:rPr>
              <a:t>=4,7г/см</a:t>
            </a:r>
            <a:r>
              <a:rPr lang="ru-RU" baseline="30000" dirty="0">
                <a:latin typeface="Trebuchet MS" panose="020B0603020202020204" pitchFamily="34" charset="0"/>
              </a:rPr>
              <a:t>3</a:t>
            </a:r>
            <a:endParaRPr lang="ru-RU" baseline="30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B5E758-6BB7-4A18-962E-2B62BB19DC9E}"/>
              </a:ext>
            </a:extLst>
          </p:cNvPr>
          <p:cNvSpPr/>
          <p:nvPr/>
        </p:nvSpPr>
        <p:spPr>
          <a:xfrm>
            <a:off x="181784" y="1869773"/>
            <a:ext cx="8962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HD 106315c	Т=21 день		</a:t>
            </a:r>
            <a:r>
              <a:rPr lang="en-US" dirty="0"/>
              <a:t>D=</a:t>
            </a:r>
            <a:r>
              <a:rPr lang="ru-RU" dirty="0"/>
              <a:t>4,35♁</a:t>
            </a:r>
            <a:r>
              <a:rPr lang="en-US" dirty="0"/>
              <a:t>	M=</a:t>
            </a:r>
            <a:r>
              <a:rPr lang="ru-RU" dirty="0"/>
              <a:t> 15,2 ♁		</a:t>
            </a:r>
            <a:r>
              <a:rPr lang="el-GR" dirty="0">
                <a:latin typeface="Trebuchet MS" panose="020B0603020202020204" pitchFamily="34" charset="0"/>
              </a:rPr>
              <a:t> ρ</a:t>
            </a:r>
            <a:r>
              <a:rPr lang="ru-RU" dirty="0">
                <a:latin typeface="Trebuchet MS" panose="020B0603020202020204" pitchFamily="34" charset="0"/>
              </a:rPr>
              <a:t>=1,01г/см</a:t>
            </a:r>
            <a:r>
              <a:rPr lang="ru-RU" baseline="30000" dirty="0">
                <a:latin typeface="Trebuchet MS" panose="020B0603020202020204" pitchFamily="34" charset="0"/>
              </a:rPr>
              <a:t>3</a:t>
            </a:r>
            <a:endParaRPr lang="ru-RU" baseline="30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8D1378-ABF5-4A13-9B96-36B734C84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757" y="3171495"/>
            <a:ext cx="3181350" cy="154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E9D72A-8CBE-4311-A72F-F698920A7D3A}"/>
              </a:ext>
            </a:extLst>
          </p:cNvPr>
          <p:cNvSpPr txBox="1"/>
          <p:nvPr/>
        </p:nvSpPr>
        <p:spPr>
          <a:xfrm>
            <a:off x="5393085" y="2780928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Характеристики звезды HD 106315</a:t>
            </a:r>
          </a:p>
        </p:txBody>
      </p:sp>
    </p:spTree>
    <p:extLst>
      <p:ext uri="{BB962C8B-B14F-4D97-AF65-F5344CB8AC3E}">
        <p14:creationId xmlns:p14="http://schemas.microsoft.com/office/powerpoint/2010/main" val="2196645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ECEC481-7EED-4206-93FE-6C7C0628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8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upload.wikimedia.org/wikipedia/commons/thumb/7/76/Planetary_transit_ru.svg/1134px-Planetary_transit_r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78" y="-35417"/>
            <a:ext cx="9252520" cy="288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4" y="2852936"/>
            <a:ext cx="9096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Метод прохождений (транзитов) сейчас чаще всего используется для обнаружения </a:t>
            </a:r>
            <a:r>
              <a:rPr lang="ru-RU" dirty="0" err="1"/>
              <a:t>экзопланет</a:t>
            </a:r>
            <a:r>
              <a:rPr lang="ru-RU" dirty="0"/>
              <a:t>. Подавляющее большинство известных на сегодня </a:t>
            </a:r>
            <a:r>
              <a:rPr lang="ru-RU" dirty="0" err="1"/>
              <a:t>экзопланет</a:t>
            </a:r>
            <a:r>
              <a:rPr lang="ru-RU" dirty="0"/>
              <a:t> открыто телескопом «Кеплер» с помощью именно этого метода.</a:t>
            </a:r>
          </a:p>
        </p:txBody>
      </p:sp>
      <p:pic>
        <p:nvPicPr>
          <p:cNvPr id="1026" name="Picture 2" descr="Картинки по запросу телескоп кепл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97" y="3573016"/>
            <a:ext cx="5750883" cy="32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9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4A5C8-7DCD-4CEE-AAFD-B86CCCC0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1227" cy="5373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5373216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Вхождение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7905" y="6021288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Полное прохождение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5644" y="541204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Выход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491880" y="4437112"/>
            <a:ext cx="252028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7096" y="138117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Прицельный параметр</a:t>
            </a:r>
          </a:p>
        </p:txBody>
      </p:sp>
    </p:spTree>
    <p:extLst>
      <p:ext uri="{BB962C8B-B14F-4D97-AF65-F5344CB8AC3E}">
        <p14:creationId xmlns:p14="http://schemas.microsoft.com/office/powerpoint/2010/main" val="385653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87" y="-571500"/>
            <a:ext cx="7924800" cy="1143000"/>
          </a:xfrm>
        </p:spPr>
        <p:txBody>
          <a:bodyPr/>
          <a:lstStyle/>
          <a:p>
            <a:r>
              <a:rPr lang="ru-RU" dirty="0"/>
              <a:t>Задача 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690" y="571500"/>
            <a:ext cx="8282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рисунке показана кривая блеска звезды HD 189733 во время прохождения по ней ее спутника — планеты HD 189733b. Период обращения этой планеты P = 2,22 дня. На основе этих данных вычислите среднюю плотность звезды.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63" y="1494830"/>
            <a:ext cx="7481248" cy="51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6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DE13D2-D94E-4E21-AEAA-7034AC50ED55}"/>
              </a:ext>
            </a:extLst>
          </p:cNvPr>
          <p:cNvSpPr/>
          <p:nvPr/>
        </p:nvSpPr>
        <p:spPr>
          <a:xfrm>
            <a:off x="467544" y="332656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Подсказка 1</a:t>
            </a:r>
          </a:p>
          <a:p>
            <a:r>
              <a:rPr lang="ru-RU" dirty="0"/>
              <a:t>Из кривой блеска определите примерные значения параметров T, τ и δ. Считая, что интенсивность пропорциональна площади изображения, свяжите радиус планеты, радиус звезды и параметр δ.</a:t>
            </a:r>
          </a:p>
          <a:p>
            <a:endParaRPr lang="ru-RU" dirty="0"/>
          </a:p>
          <a:p>
            <a:r>
              <a:rPr lang="ru-RU" dirty="0"/>
              <a:t>Подсказка 2</a:t>
            </a:r>
          </a:p>
          <a:p>
            <a:r>
              <a:rPr lang="ru-RU" dirty="0"/>
              <a:t>С помощью T, τ и δ оцените параметр b, выразив его в радиусах звезды. Для этого упрощенно считайте, что касание диска планеты происходит не с кругом, а с прямой — касательной, а также — что при движении по диску звезды скорость планеты постоянна. При подсчете полного прохождения радиусом планеты можно пренебречь.</a:t>
            </a:r>
          </a:p>
        </p:txBody>
      </p:sp>
    </p:spTree>
    <p:extLst>
      <p:ext uri="{BB962C8B-B14F-4D97-AF65-F5344CB8AC3E}">
        <p14:creationId xmlns:p14="http://schemas.microsoft.com/office/powerpoint/2010/main" val="1856957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A49375F-B9CA-4431-946C-86E0AA8A6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6" b="80931"/>
          <a:stretch/>
        </p:blipFill>
        <p:spPr>
          <a:xfrm>
            <a:off x="0" y="-1"/>
            <a:ext cx="9144000" cy="26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62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040BA9-C204-4C3F-BB7A-068FE5652567}"/>
              </a:ext>
            </a:extLst>
          </p:cNvPr>
          <p:cNvSpPr/>
          <p:nvPr/>
        </p:nvSpPr>
        <p:spPr>
          <a:xfrm>
            <a:off x="0" y="0"/>
            <a:ext cx="9144000" cy="594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89B85C-FCB1-4950-BF72-0A792D9F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308304" cy="591972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DFCB7E-B28D-4576-A204-6B6001F32D38}"/>
              </a:ext>
            </a:extLst>
          </p:cNvPr>
          <p:cNvSpPr/>
          <p:nvPr/>
        </p:nvSpPr>
        <p:spPr>
          <a:xfrm>
            <a:off x="-13768" y="590255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u — скорость перемещения диска планеты, R' — «горизонтальное» расстояние между центрами дисков, r' — расстояние от центра диска планеты, на котором общая касательная дисков пересекает горизонтальную прямую, проходящую через этот центр</a:t>
            </a:r>
          </a:p>
        </p:txBody>
      </p:sp>
    </p:spTree>
    <p:extLst>
      <p:ext uri="{BB962C8B-B14F-4D97-AF65-F5344CB8AC3E}">
        <p14:creationId xmlns:p14="http://schemas.microsoft.com/office/powerpoint/2010/main" val="3997141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B86950-5B0B-43F6-84C6-E5E2104B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8" t="20601" b="33200"/>
          <a:stretch/>
        </p:blipFill>
        <p:spPr>
          <a:xfrm>
            <a:off x="0" y="0"/>
            <a:ext cx="9144000" cy="68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40" y="0"/>
            <a:ext cx="9013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Впервые внесолнечная планета была найдена канадцами Б. </a:t>
            </a:r>
            <a:r>
              <a:rPr lang="ru-RU" dirty="0" err="1"/>
              <a:t>Кэмпбеллом</a:t>
            </a:r>
            <a:r>
              <a:rPr lang="ru-RU" dirty="0"/>
              <a:t>, Г. </a:t>
            </a:r>
            <a:r>
              <a:rPr lang="ru-RU" dirty="0" err="1"/>
              <a:t>Уолкером</a:t>
            </a:r>
            <a:r>
              <a:rPr lang="ru-RU" dirty="0"/>
              <a:t> и С. Янгом в 1988 году у оранжевого субгиганта Гамма Цефея A (</a:t>
            </a:r>
            <a:r>
              <a:rPr lang="ru-RU" dirty="0" err="1"/>
              <a:t>Альраи</a:t>
            </a:r>
            <a:r>
              <a:rPr lang="ru-RU" dirty="0"/>
              <a:t>), но её существование было подтверждено лишь в 2002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870" y="1781677"/>
            <a:ext cx="50405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Гамма Цефея AB</a:t>
            </a:r>
          </a:p>
          <a:p>
            <a:r>
              <a:rPr lang="ru-RU" sz="1400" dirty="0"/>
              <a:t>Двойная звезда</a:t>
            </a:r>
          </a:p>
          <a:p>
            <a:r>
              <a:rPr lang="ru-RU" sz="1400" dirty="0"/>
              <a:t>Расстояние	45 ± 0,3 св. года (13,81 ± 0,1 </a:t>
            </a:r>
            <a:r>
              <a:rPr lang="ru-RU" sz="1400" dirty="0" err="1"/>
              <a:t>пк</a:t>
            </a:r>
            <a:r>
              <a:rPr lang="ru-RU" sz="1400" dirty="0"/>
              <a:t>)</a:t>
            </a:r>
          </a:p>
          <a:p>
            <a:r>
              <a:rPr lang="ru-RU" sz="1400" dirty="0"/>
              <a:t>Видимая звёздная величина (V) 	3,22 / ?</a:t>
            </a:r>
          </a:p>
          <a:p>
            <a:r>
              <a:rPr lang="ru-RU" sz="1400" dirty="0"/>
              <a:t>Абсолютная звёздная величина (V)	2,51 / ?</a:t>
            </a:r>
          </a:p>
          <a:p>
            <a:r>
              <a:rPr lang="ru-RU" sz="1400" dirty="0"/>
              <a:t>Спектральный класс		K1IVe / M4V</a:t>
            </a:r>
          </a:p>
          <a:p>
            <a:r>
              <a:rPr lang="ru-RU" sz="1400" dirty="0"/>
              <a:t>Переменность		Предполагается</a:t>
            </a:r>
          </a:p>
          <a:p>
            <a:r>
              <a:rPr lang="ru-RU" sz="1400" dirty="0"/>
              <a:t>Физические характеристики</a:t>
            </a:r>
          </a:p>
          <a:p>
            <a:r>
              <a:rPr lang="ru-RU" sz="1400" dirty="0"/>
              <a:t>Масса			1,6 / 0,4 M☉</a:t>
            </a:r>
          </a:p>
          <a:p>
            <a:r>
              <a:rPr lang="ru-RU" sz="1400" dirty="0"/>
              <a:t>Радиус			4,7 / 0,5 R☉</a:t>
            </a:r>
          </a:p>
          <a:p>
            <a:r>
              <a:rPr lang="ru-RU" sz="1400" dirty="0"/>
              <a:t>Возраст			3·10</a:t>
            </a:r>
            <a:r>
              <a:rPr lang="ru-RU" sz="1400" baseline="30000" dirty="0"/>
              <a:t>9</a:t>
            </a:r>
            <a:r>
              <a:rPr lang="ru-RU" sz="1400" dirty="0"/>
              <a:t> лет</a:t>
            </a:r>
          </a:p>
          <a:p>
            <a:r>
              <a:rPr lang="ru-RU" sz="1400" dirty="0"/>
              <a:t>Температура			4900 / 3500 K</a:t>
            </a:r>
          </a:p>
          <a:p>
            <a:r>
              <a:rPr lang="ru-RU" sz="1400" dirty="0"/>
              <a:t>Светимость			8,2 / ? L☉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021" y="858347"/>
            <a:ext cx="5158993" cy="51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53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2A9E79F-2DD6-426A-BC0A-CE679761A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3" t="65750" b="6951"/>
          <a:stretch/>
        </p:blipFill>
        <p:spPr>
          <a:xfrm>
            <a:off x="0" y="-1"/>
            <a:ext cx="9144000" cy="391425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38E02EF-AB6B-43CB-852B-335AC5BF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93049" r="11499"/>
          <a:stretch/>
        </p:blipFill>
        <p:spPr>
          <a:xfrm>
            <a:off x="-3448" y="3914254"/>
            <a:ext cx="9144001" cy="12429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F6326E-0893-4BED-AF82-E04FD822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69160"/>
            <a:ext cx="467129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EC60ED-049D-42CF-912B-37458104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56" y="-58827"/>
            <a:ext cx="3096344" cy="32718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C003F-3853-456C-9383-421EDF5BB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99992" cy="31136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211814-BFD2-41F1-A26E-DAB328329341}"/>
              </a:ext>
            </a:extLst>
          </p:cNvPr>
          <p:cNvSpPr/>
          <p:nvPr/>
        </p:nvSpPr>
        <p:spPr>
          <a:xfrm>
            <a:off x="4572000" y="3472248"/>
            <a:ext cx="4320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Донышко» кривых при прохождении не абсолютно плоское, а имеет выпуклую форму. Такой эффект проявляется из-за того, что поверхность диска неоднородна по яркости.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77F4A2-2AD5-4220-9C31-4EE6690AD126}"/>
              </a:ext>
            </a:extLst>
          </p:cNvPr>
          <p:cNvSpPr/>
          <p:nvPr/>
        </p:nvSpPr>
        <p:spPr>
          <a:xfrm>
            <a:off x="4572000" y="4628523"/>
            <a:ext cx="4499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Если звезда главной последовательности, то из ее светимости можно узнать ее массу, а зная массу и плотность, можно узнать радиус. Далее, например, зная отношение радиусов планеты и звезды (из параметра δ), можно оценить размер самой планеты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851CF3-82D8-43C9-B4E2-643DAB7B9968}"/>
              </a:ext>
            </a:extLst>
          </p:cNvPr>
          <p:cNvSpPr/>
          <p:nvPr/>
        </p:nvSpPr>
        <p:spPr>
          <a:xfrm>
            <a:off x="195528" y="6271795"/>
            <a:ext cx="8680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99,5% всех экзопланет мы не сможем поймать методом транзитов.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E6F77-C655-4D6F-8017-10F1B0AC9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3686"/>
            <a:ext cx="4499992" cy="29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9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96827-914A-43D5-A531-3210E91B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0"/>
            <a:ext cx="7924800" cy="1143000"/>
          </a:xfrm>
        </p:spPr>
        <p:txBody>
          <a:bodyPr/>
          <a:lstStyle/>
          <a:p>
            <a:r>
              <a:rPr lang="ru-RU" dirty="0"/>
              <a:t>Радиальные скорости и экзопланеты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8D5000-4413-4EE1-91DD-5C55E65F6E75}"/>
              </a:ext>
            </a:extLst>
          </p:cNvPr>
          <p:cNvSpPr/>
          <p:nvPr/>
        </p:nvSpPr>
        <p:spPr>
          <a:xfrm>
            <a:off x="3440" y="555484"/>
            <a:ext cx="91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Метод </a:t>
            </a:r>
            <a:r>
              <a:rPr lang="ru-RU" dirty="0">
                <a:solidFill>
                  <a:srgbClr val="FFFF00"/>
                </a:solidFill>
              </a:rPr>
              <a:t>транзитов </a:t>
            </a:r>
            <a:r>
              <a:rPr lang="ru-RU" dirty="0"/>
              <a:t>— самый плодотворный способ обнаружения экзопланет. Проблема этого метода в том, что из него мало чего можно узнать о физических параметрах системы «звезда + экзопланета». В частности, единственный параметр, который можно получить напрямую — </a:t>
            </a:r>
            <a:r>
              <a:rPr lang="ru-RU" dirty="0">
                <a:solidFill>
                  <a:srgbClr val="FFFF00"/>
                </a:solidFill>
              </a:rPr>
              <a:t>плотность звезды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3BAF4B-AFA7-46CA-A4B2-D87E2DE94F2D}"/>
              </a:ext>
            </a:extLst>
          </p:cNvPr>
          <p:cNvSpPr/>
          <p:nvPr/>
        </p:nvSpPr>
        <p:spPr>
          <a:xfrm>
            <a:off x="24024" y="1478814"/>
            <a:ext cx="9116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Второй по распространенности способ поиска экзопланет — метод </a:t>
            </a:r>
            <a:r>
              <a:rPr lang="ru-RU" dirty="0">
                <a:solidFill>
                  <a:srgbClr val="FFFF00"/>
                </a:solidFill>
              </a:rPr>
              <a:t>радиальных скоростей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430B96-4498-4FA3-A23F-C21F07C39C6E}"/>
              </a:ext>
            </a:extLst>
          </p:cNvPr>
          <p:cNvSpPr/>
          <p:nvPr/>
        </p:nvSpPr>
        <p:spPr>
          <a:xfrm>
            <a:off x="0" y="1867134"/>
            <a:ext cx="91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Есть системы с планетами-гигантами типа Юпитера, которые расположены очень близко к своей звезде (Горячий Юпитер). В таких системах движение звезды заметно для современных телескопов</a:t>
            </a:r>
          </a:p>
        </p:txBody>
      </p:sp>
    </p:spTree>
    <p:extLst>
      <p:ext uri="{BB962C8B-B14F-4D97-AF65-F5344CB8AC3E}">
        <p14:creationId xmlns:p14="http://schemas.microsoft.com/office/powerpoint/2010/main" val="425186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9AE99E-1C64-49F3-A92C-4FDC9369A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268761"/>
            <a:ext cx="9035489" cy="5586944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268A15-92B2-453A-A4FE-A76349E7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99392"/>
            <a:ext cx="7924800" cy="1143000"/>
          </a:xfrm>
        </p:spPr>
        <p:txBody>
          <a:bodyPr/>
          <a:lstStyle/>
          <a:p>
            <a:r>
              <a:rPr lang="ru-RU" dirty="0"/>
              <a:t>Эффект </a:t>
            </a:r>
            <a:r>
              <a:rPr lang="ru-RU" dirty="0" err="1"/>
              <a:t>доплера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885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44EE29-E9B7-49BE-AC3A-A30885CE1081}"/>
              </a:ext>
            </a:extLst>
          </p:cNvPr>
          <p:cNvSpPr/>
          <p:nvPr/>
        </p:nvSpPr>
        <p:spPr>
          <a:xfrm>
            <a:off x="-22840" y="-10272"/>
            <a:ext cx="9166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Этим способом можно измерить так называемую </a:t>
            </a:r>
            <a:r>
              <a:rPr lang="ru-RU" dirty="0">
                <a:solidFill>
                  <a:srgbClr val="FFFF00"/>
                </a:solidFill>
              </a:rPr>
              <a:t>полуамплитуду скорости звезды</a:t>
            </a:r>
            <a:r>
              <a:rPr lang="ru-RU" dirty="0"/>
              <a:t> — проекцию «орбитальной» скорости вращения звезды вокруг общего центра масс на луч зрения. Эта величина аналитически выражается через </a:t>
            </a:r>
            <a:r>
              <a:rPr lang="ru-RU" dirty="0">
                <a:solidFill>
                  <a:srgbClr val="FFFF00"/>
                </a:solidFill>
              </a:rPr>
              <a:t>массы планеты m</a:t>
            </a:r>
            <a:r>
              <a:rPr lang="ru-RU" dirty="0"/>
              <a:t> и </a:t>
            </a:r>
            <a:r>
              <a:rPr lang="ru-RU" dirty="0">
                <a:solidFill>
                  <a:srgbClr val="FFFF00"/>
                </a:solidFill>
              </a:rPr>
              <a:t>звезды M</a:t>
            </a:r>
            <a:r>
              <a:rPr lang="ru-RU" dirty="0"/>
              <a:t>, </a:t>
            </a:r>
            <a:r>
              <a:rPr lang="ru-RU" dirty="0">
                <a:solidFill>
                  <a:srgbClr val="FFFF00"/>
                </a:solidFill>
              </a:rPr>
              <a:t>период вращения планеты P</a:t>
            </a:r>
            <a:r>
              <a:rPr lang="ru-RU" dirty="0"/>
              <a:t> и </a:t>
            </a:r>
            <a:r>
              <a:rPr lang="ru-RU" dirty="0">
                <a:solidFill>
                  <a:srgbClr val="FFFF00"/>
                </a:solidFill>
              </a:rPr>
              <a:t>наклон орбиты относительно луча зрения i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E49D7-7842-4010-B97D-0C21286C7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7" y="1268760"/>
            <a:ext cx="3286125" cy="10096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23B733-894B-4C33-9373-B96FF557FD68}"/>
              </a:ext>
            </a:extLst>
          </p:cNvPr>
          <p:cNvSpPr/>
          <p:nvPr/>
        </p:nvSpPr>
        <p:spPr>
          <a:xfrm>
            <a:off x="-10272" y="2257826"/>
            <a:ext cx="9154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Зная закон всемирного тяготения, закон Ньютона, выражение для центростремительного ускорения и считая, что планета вместе со звездой движутся вокруг общего центра тяжести, можно самому вывести эту формулу</a:t>
            </a:r>
          </a:p>
        </p:txBody>
      </p:sp>
    </p:spTree>
    <p:extLst>
      <p:ext uri="{BB962C8B-B14F-4D97-AF65-F5344CB8AC3E}">
        <p14:creationId xmlns:p14="http://schemas.microsoft.com/office/powerpoint/2010/main" val="2433536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67A33B-2500-44FF-A60A-E2170D97FA52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</a:t>
            </a:r>
          </a:p>
          <a:p>
            <a:r>
              <a:rPr lang="ru-RU" dirty="0"/>
              <a:t>На рисунке 2 изображена зависимость измеренной с помощью эффекта Доплера радиальной скорости звезды HD 189733 от времени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C12AB7-2499-425B-91AC-5686D4DC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4BF267-1CCA-46BD-B3AC-FD8997633465}"/>
              </a:ext>
            </a:extLst>
          </p:cNvPr>
          <p:cNvSpPr/>
          <p:nvPr/>
        </p:nvSpPr>
        <p:spPr>
          <a:xfrm>
            <a:off x="611560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Определите значение K из этого графика и, используя его, вычислите ускорение свободного падения на поверхности экзопланеты HD 189733b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6E9C43-05BC-4290-A1E7-1516AD642110}"/>
              </a:ext>
            </a:extLst>
          </p:cNvPr>
          <p:cNvSpPr/>
          <p:nvPr/>
        </p:nvSpPr>
        <p:spPr>
          <a:xfrm>
            <a:off x="3419872" y="587727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Примечание 1. Для простоты можно считать, что </a:t>
            </a:r>
            <a:r>
              <a:rPr lang="ru-RU" dirty="0" err="1">
                <a:solidFill>
                  <a:schemeClr val="bg1"/>
                </a:solidFill>
              </a:rPr>
              <a:t>sin</a:t>
            </a:r>
            <a:r>
              <a:rPr lang="ru-RU" dirty="0">
                <a:solidFill>
                  <a:schemeClr val="bg1"/>
                </a:solidFill>
              </a:rPr>
              <a:t> i ≈ 1</a:t>
            </a:r>
          </a:p>
        </p:txBody>
      </p:sp>
    </p:spTree>
    <p:extLst>
      <p:ext uri="{BB962C8B-B14F-4D97-AF65-F5344CB8AC3E}">
        <p14:creationId xmlns:p14="http://schemas.microsoft.com/office/powerpoint/2010/main" val="2675013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E26B8F-350A-4904-A760-1EB3508663A3}"/>
              </a:ext>
            </a:extLst>
          </p:cNvPr>
          <p:cNvSpPr/>
          <p:nvPr/>
        </p:nvSpPr>
        <p:spPr>
          <a:xfrm>
            <a:off x="0" y="0"/>
            <a:ext cx="4106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</a:t>
            </a:r>
            <a:r>
              <a:rPr lang="ru-RU" dirty="0"/>
              <a:t> — радиус орбиты планеты, </a:t>
            </a:r>
          </a:p>
          <a:p>
            <a:r>
              <a:rPr lang="ru-RU" dirty="0"/>
              <a:t>r' — расстояние от центра диска планеты, на котором общая касательная дисков пересекает горизонтальную прямую, проходящую через этот центр, </a:t>
            </a:r>
          </a:p>
          <a:p>
            <a:r>
              <a:rPr lang="ru-RU" dirty="0"/>
              <a:t>τ — время вхождения/выхода, </a:t>
            </a:r>
          </a:p>
          <a:p>
            <a:r>
              <a:rPr lang="ru-RU" dirty="0"/>
              <a:t>Р — период обращения планеты, </a:t>
            </a:r>
          </a:p>
          <a:p>
            <a:r>
              <a:rPr lang="ru-RU" dirty="0" err="1"/>
              <a:t>Rp</a:t>
            </a:r>
            <a:r>
              <a:rPr lang="ru-RU" dirty="0"/>
              <a:t> — период ее обращения.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BC01C-060C-48E2-BA69-A00A2B3D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4106469" cy="240202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, квитанц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A40CC67-16F3-4EB1-8760-7FE50070A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69" y="0"/>
            <a:ext cx="5046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0BFB3F-EFF2-4CBF-BBB7-6F9E6AA7E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A001D8-A0DD-481A-A31C-56B6AF267D07}"/>
              </a:ext>
            </a:extLst>
          </p:cNvPr>
          <p:cNvSpPr/>
          <p:nvPr/>
        </p:nvSpPr>
        <p:spPr>
          <a:xfrm>
            <a:off x="6012160" y="3164681"/>
            <a:ext cx="3355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Метод радиальных скоростей является вторым по эффективности способом обнаружения экзопланет, а до 2011–12 годов был самым эффективным (до активной фазы работы телескопа «Кеплер» по методу транзитов). Сейчас с помощью этого метода открыто свыше 500 планет, а всего измерения радиальной скорости сделаны для более чем 1600 планет</a:t>
            </a:r>
          </a:p>
        </p:txBody>
      </p:sp>
    </p:spTree>
    <p:extLst>
      <p:ext uri="{BB962C8B-B14F-4D97-AF65-F5344CB8AC3E}">
        <p14:creationId xmlns:p14="http://schemas.microsoft.com/office/powerpoint/2010/main" val="2724073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C533B-BA62-4206-A029-51D5D7FC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7"/>
            <a:ext cx="6732240" cy="68556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09AB61-2C51-4CC4-9331-83334490E6B0}"/>
              </a:ext>
            </a:extLst>
          </p:cNvPr>
          <p:cNvSpPr/>
          <p:nvPr/>
        </p:nvSpPr>
        <p:spPr>
          <a:xfrm>
            <a:off x="6732240" y="21744"/>
            <a:ext cx="2408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Позволяют обнаруживать не только одиночные большие экзопланеты вокруг звезд, но и целые </a:t>
            </a:r>
            <a:r>
              <a:rPr lang="ru-RU" dirty="0" err="1"/>
              <a:t>экзопланетные</a:t>
            </a:r>
            <a:r>
              <a:rPr lang="ru-RU" dirty="0"/>
              <a:t> системы. К примеру, в системе звезды 55 Рака (55 </a:t>
            </a:r>
            <a:r>
              <a:rPr lang="ru-RU" dirty="0" err="1"/>
              <a:t>Cancri</a:t>
            </a:r>
            <a:r>
              <a:rPr lang="ru-RU" dirty="0"/>
              <a:t>) обнаружили целых пять экзопланет </a:t>
            </a:r>
          </a:p>
        </p:txBody>
      </p:sp>
      <p:pic>
        <p:nvPicPr>
          <p:cNvPr id="5" name="Рисунок 4" descr="Изображение выглядит как iPod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86358B7-E159-4634-A90F-9FFFFF5F5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03473"/>
            <a:ext cx="2411760" cy="24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00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8356C6-5C38-43BF-A0EB-7759724CBD6D}"/>
              </a:ext>
            </a:extLst>
          </p:cNvPr>
          <p:cNvSpPr/>
          <p:nvPr/>
        </p:nvSpPr>
        <p:spPr>
          <a:xfrm>
            <a:off x="107504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Международная</a:t>
            </a:r>
            <a:r>
              <a:rPr lang="ru-RU" dirty="0"/>
              <a:t> группа астрономов заявила об открытии экзопланеты </a:t>
            </a:r>
            <a:r>
              <a:rPr lang="ru-RU" dirty="0" err="1"/>
              <a:t>Proxima</a:t>
            </a:r>
            <a:r>
              <a:rPr lang="ru-RU" dirty="0"/>
              <a:t> b у ближайшей к Солнцу звезды — </a:t>
            </a:r>
            <a:r>
              <a:rPr lang="ru-RU" dirty="0" err="1">
                <a:solidFill>
                  <a:srgbClr val="FFFF00"/>
                </a:solidFill>
              </a:rPr>
              <a:t>Проксимы</a:t>
            </a:r>
            <a:r>
              <a:rPr lang="ru-RU" dirty="0">
                <a:solidFill>
                  <a:srgbClr val="FFFF00"/>
                </a:solidFill>
              </a:rPr>
              <a:t> Центавра</a:t>
            </a:r>
            <a:r>
              <a:rPr lang="ru-RU" dirty="0"/>
              <a:t>. Планета совершает полный оборот вокруг красного карлика за 11,2 дня и находится в </a:t>
            </a:r>
            <a:r>
              <a:rPr lang="ru-RU" dirty="0">
                <a:solidFill>
                  <a:srgbClr val="FFFF00"/>
                </a:solidFill>
              </a:rPr>
              <a:t>обитаемой зоне звезды</a:t>
            </a:r>
            <a:r>
              <a:rPr lang="ru-RU" dirty="0"/>
              <a:t>. Минимальная масса </a:t>
            </a:r>
            <a:r>
              <a:rPr lang="ru-RU" dirty="0" err="1"/>
              <a:t>Proxima</a:t>
            </a:r>
            <a:r>
              <a:rPr lang="ru-RU" dirty="0"/>
              <a:t> b составляет 1,27 массы Земли, радиус небесного тела установить не удалось.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2B0FE-2300-4396-9A6A-CE15CD55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391953-C477-4930-91B8-7A9E44C5732D}"/>
              </a:ext>
            </a:extLst>
          </p:cNvPr>
          <p:cNvSpPr/>
          <p:nvPr/>
        </p:nvSpPr>
        <p:spPr>
          <a:xfrm>
            <a:off x="107504" y="13089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Если у </a:t>
            </a:r>
            <a:r>
              <a:rPr lang="ru-RU" dirty="0" err="1"/>
              <a:t>Proxima</a:t>
            </a:r>
            <a:r>
              <a:rPr lang="ru-RU" dirty="0"/>
              <a:t> b нет атмосферы, то ее равновесная температура оценивается в –40 градусов по Цельсию; для Земли та же оценка дает порядка –20 градусов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D06E07-0ED7-4C45-AA74-A86C7E6BA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" r="4035"/>
          <a:stretch/>
        </p:blipFill>
        <p:spPr>
          <a:xfrm>
            <a:off x="-1" y="2573522"/>
            <a:ext cx="4679505" cy="431034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37D711-3FAB-44E4-8848-B4AB49AA04FB}"/>
              </a:ext>
            </a:extLst>
          </p:cNvPr>
          <p:cNvSpPr/>
          <p:nvPr/>
        </p:nvSpPr>
        <p:spPr>
          <a:xfrm>
            <a:off x="4682936" y="13089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Астрономы зарегистрировали мощную вспышку на ближайшей к Солнцу звезде, </a:t>
            </a:r>
            <a:r>
              <a:rPr lang="ru-RU" dirty="0" err="1"/>
              <a:t>Проксиме</a:t>
            </a:r>
            <a:r>
              <a:rPr lang="ru-RU" dirty="0"/>
              <a:t> Центавра, сообщается в статье, принятой к публикации в </a:t>
            </a:r>
            <a:r>
              <a:rPr lang="ru-RU" dirty="0" err="1"/>
              <a:t>Astrophysical</a:t>
            </a:r>
            <a:r>
              <a:rPr lang="ru-RU" dirty="0"/>
              <a:t> </a:t>
            </a:r>
            <a:r>
              <a:rPr lang="ru-RU" dirty="0" err="1"/>
              <a:t>Journal</a:t>
            </a:r>
            <a:r>
              <a:rPr lang="ru-RU" dirty="0"/>
              <a:t> </a:t>
            </a:r>
            <a:r>
              <a:rPr lang="ru-RU" dirty="0" err="1"/>
              <a:t>Letters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50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1989 году сверхмассивная планета (или коричневый карлик) была найдена Д. </a:t>
            </a:r>
            <a:r>
              <a:rPr lang="ru-RU" dirty="0" err="1"/>
              <a:t>Латамом</a:t>
            </a:r>
            <a:r>
              <a:rPr lang="ru-RU" dirty="0"/>
              <a:t> около звезды HD 114762 A. Однако её планетный статус был подтверждён только в 1999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HD 114762 AB</a:t>
            </a:r>
          </a:p>
          <a:p>
            <a:r>
              <a:rPr lang="ru-RU" sz="1400" dirty="0"/>
              <a:t>Двойная звезда</a:t>
            </a:r>
          </a:p>
          <a:p>
            <a:r>
              <a:rPr lang="ru-RU" sz="1400" dirty="0"/>
              <a:t>Расстояние			32,3 св. года (40,6 </a:t>
            </a:r>
            <a:r>
              <a:rPr lang="ru-RU" sz="1400" dirty="0" err="1"/>
              <a:t>пк</a:t>
            </a:r>
            <a:r>
              <a:rPr lang="ru-RU" sz="1400" dirty="0"/>
              <a:t>)</a:t>
            </a:r>
          </a:p>
          <a:p>
            <a:r>
              <a:rPr lang="ru-RU" sz="1400" dirty="0"/>
              <a:t>Видимая звёздная величина (V)	7,30</a:t>
            </a:r>
          </a:p>
          <a:p>
            <a:r>
              <a:rPr lang="ru-RU" sz="1400" dirty="0"/>
              <a:t>Созвездие			Волосы Вероники</a:t>
            </a:r>
          </a:p>
          <a:p>
            <a:r>
              <a:rPr lang="ru-RU" sz="1400" dirty="0"/>
              <a:t>Спектральный класс		F9 V / M или L</a:t>
            </a:r>
          </a:p>
        </p:txBody>
      </p:sp>
      <p:pic>
        <p:nvPicPr>
          <p:cNvPr id="2050" name="Picture 2" descr="Coma Berenices constellation map ru l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426133" cy="37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26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3D588B-795D-43F2-9B7D-0EDC33F2C94B}"/>
              </a:ext>
            </a:extLst>
          </p:cNvPr>
          <p:cNvSpPr/>
          <p:nvPr/>
        </p:nvSpPr>
        <p:spPr>
          <a:xfrm>
            <a:off x="-31984" y="0"/>
            <a:ext cx="917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Астрономы обнаружили новую экзопланету класса «теплых </a:t>
            </a:r>
            <a:r>
              <a:rPr lang="ru-RU" dirty="0" err="1"/>
              <a:t>сатурнов</a:t>
            </a:r>
            <a:r>
              <a:rPr lang="ru-RU" dirty="0"/>
              <a:t>». Эта вновь открытая внесолнечная планета, получившая название </a:t>
            </a:r>
            <a:r>
              <a:rPr lang="ru-RU" dirty="0">
                <a:solidFill>
                  <a:srgbClr val="FFFF00"/>
                </a:solidFill>
              </a:rPr>
              <a:t>EPIC 247098361 b</a:t>
            </a:r>
            <a:r>
              <a:rPr lang="ru-RU" dirty="0"/>
              <a:t>, близка по массе Сатурну, однако имеет значительно более высокую температуру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DAF30B-FAC1-490A-A31F-9D12662BC858}"/>
              </a:ext>
            </a:extLst>
          </p:cNvPr>
          <p:cNvSpPr/>
          <p:nvPr/>
        </p:nvSpPr>
        <p:spPr>
          <a:xfrm>
            <a:off x="12576" y="1340768"/>
            <a:ext cx="9171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Звезда EPIC 24709836, родительская звезда вновь обнаруженной планеты, является яркой звездой спектрального класса </a:t>
            </a:r>
            <a:r>
              <a:rPr lang="ru-RU" dirty="0">
                <a:solidFill>
                  <a:srgbClr val="FFC000"/>
                </a:solidFill>
              </a:rPr>
              <a:t>F</a:t>
            </a:r>
            <a:r>
              <a:rPr lang="ru-RU" dirty="0"/>
              <a:t>; она примерно на </a:t>
            </a:r>
            <a:r>
              <a:rPr lang="ru-RU" dirty="0">
                <a:solidFill>
                  <a:srgbClr val="FFFF00"/>
                </a:solidFill>
              </a:rPr>
              <a:t>16 процентов крупнее </a:t>
            </a:r>
            <a:r>
              <a:rPr lang="ru-RU" dirty="0"/>
              <a:t>и на </a:t>
            </a:r>
            <a:r>
              <a:rPr lang="ru-RU" dirty="0">
                <a:solidFill>
                  <a:srgbClr val="FFFF00"/>
                </a:solidFill>
              </a:rPr>
              <a:t>19 процентов массивнее</a:t>
            </a:r>
            <a:r>
              <a:rPr lang="ru-RU" dirty="0"/>
              <a:t>, чем наше Солнце. Планета EPIC 247098361 b движется вокруг звезды по орбите с периодом </a:t>
            </a:r>
            <a:r>
              <a:rPr lang="ru-RU" dirty="0">
                <a:solidFill>
                  <a:srgbClr val="FFFF00"/>
                </a:solidFill>
              </a:rPr>
              <a:t>11,2 суток </a:t>
            </a:r>
            <a:r>
              <a:rPr lang="ru-RU" dirty="0"/>
              <a:t>и радиусом примерно </a:t>
            </a:r>
            <a:r>
              <a:rPr lang="ru-RU" dirty="0">
                <a:solidFill>
                  <a:srgbClr val="FFFF00"/>
                </a:solidFill>
              </a:rPr>
              <a:t>0,1</a:t>
            </a:r>
            <a:r>
              <a:rPr lang="ru-RU" dirty="0"/>
              <a:t> астрономической единицы (1 а.е. равна расстоянию от Солнца до Земли)</a:t>
            </a:r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1A28C01C-FFEA-42FE-93D7-E6730270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6" y="3429000"/>
            <a:ext cx="9144000" cy="26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74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9959FD-3E77-4435-8ACF-89DB3620A072}"/>
              </a:ext>
            </a:extLst>
          </p:cNvPr>
          <p:cNvSpPr txBox="1"/>
          <p:nvPr/>
        </p:nvSpPr>
        <p:spPr>
          <a:xfrm>
            <a:off x="251520" y="11663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F69EDC-B142-4AB9-BB0E-81882FE16B0A}"/>
              </a:ext>
            </a:extLst>
          </p:cNvPr>
          <p:cNvSpPr/>
          <p:nvPr/>
        </p:nvSpPr>
        <p:spPr>
          <a:xfrm>
            <a:off x="1331640" y="16279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http://www.astronews.ru/cgi-bin/mng.cgi?page=news&amp;news=10712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D2964F5-8A10-49B6-ABE4-5EE0078D723F}"/>
              </a:ext>
            </a:extLst>
          </p:cNvPr>
          <p:cNvGrpSpPr/>
          <p:nvPr/>
        </p:nvGrpSpPr>
        <p:grpSpPr>
          <a:xfrm>
            <a:off x="-18272" y="2777049"/>
            <a:ext cx="9162272" cy="4082095"/>
            <a:chOff x="-18272" y="787065"/>
            <a:chExt cx="9162272" cy="408209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3E340F0-9742-4270-89BE-FAD7F95AC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6319"/>
            <a:stretch/>
          </p:blipFill>
          <p:spPr>
            <a:xfrm>
              <a:off x="-18272" y="787065"/>
              <a:ext cx="9162272" cy="386607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87E709-5FEC-406C-86E2-233D56622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84" t="86080" r="1663" b="6804"/>
            <a:stretch/>
          </p:blipFill>
          <p:spPr>
            <a:xfrm>
              <a:off x="1115616" y="4437112"/>
              <a:ext cx="7884368" cy="4320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F3C389-EBC3-4A21-A1BB-440B84789F73}"/>
              </a:ext>
            </a:extLst>
          </p:cNvPr>
          <p:cNvSpPr txBox="1"/>
          <p:nvPr/>
        </p:nvSpPr>
        <p:spPr>
          <a:xfrm>
            <a:off x="8167986" y="458490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часы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1418D-AAD5-40FF-9CEC-C16BB6D1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390"/>
            <a:ext cx="9144000" cy="12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Первые </a:t>
            </a:r>
            <a:r>
              <a:rPr lang="ru-RU" dirty="0" err="1"/>
              <a:t>экзопланеты</a:t>
            </a:r>
            <a:r>
              <a:rPr lang="ru-RU" dirty="0"/>
              <a:t> были обнаружены у нейтронной звезды PSR 1257+12 астрономом Александром </a:t>
            </a:r>
            <a:r>
              <a:rPr lang="ru-RU" dirty="0" err="1"/>
              <a:t>Вольшчаном</a:t>
            </a:r>
            <a:r>
              <a:rPr lang="ru-RU" dirty="0"/>
              <a:t> в 1991 году, были признаны вторичными, то есть, возникшими уже после взрыва сверхновой.</a:t>
            </a:r>
          </a:p>
        </p:txBody>
      </p:sp>
      <p:pic>
        <p:nvPicPr>
          <p:cNvPr id="3076" name="Picture 4" descr="Artist's concept of PSR B1257+12 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6889"/>
            <a:ext cx="3563888" cy="28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211971"/>
            <a:ext cx="3563888" cy="2788743"/>
          </a:xfrm>
          <a:prstGeom prst="rect">
            <a:avLst/>
          </a:prstGeom>
        </p:spPr>
      </p:pic>
      <p:pic>
        <p:nvPicPr>
          <p:cNvPr id="3078" name="Picture 6" descr="https://upload.wikimedia.org/wikipedia/commons/thumb/2/21/PSR_1257%2B12_System.JPG/800px-PSR_1257%2B12_Sy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637"/>
            <a:ext cx="5580112" cy="43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80" y="20721"/>
            <a:ext cx="9113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1995 году астрономы Мишель Майор (</a:t>
            </a:r>
            <a:r>
              <a:rPr lang="ru-RU" dirty="0" err="1"/>
              <a:t>Michel</a:t>
            </a:r>
            <a:r>
              <a:rPr lang="ru-RU" dirty="0"/>
              <a:t> </a:t>
            </a:r>
            <a:r>
              <a:rPr lang="ru-RU" dirty="0" err="1"/>
              <a:t>Mayor</a:t>
            </a:r>
            <a:r>
              <a:rPr lang="ru-RU" dirty="0"/>
              <a:t>) и </a:t>
            </a:r>
            <a:r>
              <a:rPr lang="ru-RU" dirty="0" err="1"/>
              <a:t>Дидье</a:t>
            </a:r>
            <a:r>
              <a:rPr lang="ru-RU" dirty="0"/>
              <a:t> </a:t>
            </a:r>
            <a:r>
              <a:rPr lang="ru-RU" dirty="0" err="1"/>
              <a:t>Кело</a:t>
            </a:r>
            <a:r>
              <a:rPr lang="ru-RU" dirty="0"/>
              <a:t> (</a:t>
            </a:r>
            <a:r>
              <a:rPr lang="ru-RU" dirty="0" err="1"/>
              <a:t>Didier</a:t>
            </a:r>
            <a:r>
              <a:rPr lang="ru-RU" dirty="0"/>
              <a:t> </a:t>
            </a:r>
            <a:r>
              <a:rPr lang="ru-RU" dirty="0" err="1"/>
              <a:t>Queloz</a:t>
            </a:r>
            <a:r>
              <a:rPr lang="ru-RU" dirty="0"/>
              <a:t>) с помощью сверхточного спектрометра обнаружили покачивание звезды 51 Пегаса с периодом 4,23 </a:t>
            </a:r>
            <a:r>
              <a:rPr lang="ru-RU" dirty="0" err="1"/>
              <a:t>сут</a:t>
            </a:r>
            <a:r>
              <a:rPr lang="ru-RU" dirty="0"/>
              <a:t>. Планета, вызывающая покачивания, напоминает Юпитер, но находится в непосредственной близости от светила. В среде астрономов планеты подобного типа называют «горячими юпитерами»</a:t>
            </a:r>
          </a:p>
        </p:txBody>
      </p:sp>
      <p:pic>
        <p:nvPicPr>
          <p:cNvPr id="4098" name="Picture 2" descr="Pegasus 51 lo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1" y="1246542"/>
            <a:ext cx="35242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1" y="4131092"/>
            <a:ext cx="3524250" cy="2726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51920" y="16604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Расстояние		48,9 св. года (15 </a:t>
            </a:r>
            <a:r>
              <a:rPr lang="ru-RU" sz="1400" dirty="0" err="1"/>
              <a:t>пк</a:t>
            </a:r>
            <a:r>
              <a:rPr lang="ru-RU" sz="1400" dirty="0"/>
              <a:t>)</a:t>
            </a:r>
          </a:p>
          <a:p>
            <a:r>
              <a:rPr lang="ru-RU" sz="1400" dirty="0"/>
              <a:t>Видимая звёздная величина (V)	5,46 [2]</a:t>
            </a:r>
          </a:p>
          <a:p>
            <a:r>
              <a:rPr lang="ru-RU" sz="1400" dirty="0"/>
              <a:t>Абсолютная звёздная величина (V)	4,51</a:t>
            </a:r>
          </a:p>
          <a:p>
            <a:r>
              <a:rPr lang="ru-RU" sz="1400" dirty="0"/>
              <a:t>Спектральный класс		G5V</a:t>
            </a:r>
          </a:p>
          <a:p>
            <a:r>
              <a:rPr lang="ru-RU" sz="1400" dirty="0"/>
              <a:t>Масса			1,200 [2] M☉</a:t>
            </a:r>
          </a:p>
          <a:p>
            <a:r>
              <a:rPr lang="ru-RU" sz="1400" dirty="0"/>
              <a:t>Радиус			1,020 [2] R☉</a:t>
            </a:r>
          </a:p>
          <a:p>
            <a:r>
              <a:rPr lang="ru-RU" sz="1400" dirty="0"/>
              <a:t>Возраст		6,2—8,2·10</a:t>
            </a:r>
            <a:r>
              <a:rPr lang="ru-RU" sz="1400" baseline="30000" dirty="0"/>
              <a:t>9</a:t>
            </a:r>
            <a:r>
              <a:rPr lang="ru-RU" sz="1400" dirty="0"/>
              <a:t> лет</a:t>
            </a:r>
          </a:p>
          <a:p>
            <a:r>
              <a:rPr lang="ru-RU" sz="1400" dirty="0"/>
              <a:t>Температура			5790±230 [2] K</a:t>
            </a:r>
          </a:p>
          <a:p>
            <a:r>
              <a:rPr lang="ru-RU" sz="1400" dirty="0"/>
              <a:t>Светимость			1,05 [2] L☉</a:t>
            </a:r>
          </a:p>
        </p:txBody>
      </p:sp>
    </p:spTree>
    <p:extLst>
      <p:ext uri="{BB962C8B-B14F-4D97-AF65-F5344CB8AC3E}">
        <p14:creationId xmlns:p14="http://schemas.microsoft.com/office/powerpoint/2010/main" val="183253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-315416"/>
            <a:ext cx="7924800" cy="1143000"/>
          </a:xfrm>
        </p:spPr>
        <p:txBody>
          <a:bodyPr/>
          <a:lstStyle/>
          <a:p>
            <a:r>
              <a:rPr lang="ru-RU" dirty="0"/>
              <a:t>Классификация </a:t>
            </a:r>
            <a:r>
              <a:rPr lang="ru-RU" dirty="0" err="1"/>
              <a:t>экзопланет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4664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газовые </a:t>
            </a:r>
            <a:r>
              <a:rPr lang="ru-RU" dirty="0" err="1"/>
              <a:t>экзопланеты</a:t>
            </a:r>
            <a:r>
              <a:rPr lang="ru-RU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холодный юпитер;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горячий юпитер;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рыхлая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холодный </a:t>
            </a:r>
            <a:r>
              <a:rPr lang="ru-RU" dirty="0" err="1"/>
              <a:t>нептун</a:t>
            </a:r>
            <a:r>
              <a:rPr lang="ru-RU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горячий </a:t>
            </a:r>
            <a:r>
              <a:rPr lang="ru-RU" dirty="0" err="1"/>
              <a:t>нептун</a:t>
            </a:r>
            <a:r>
              <a:rPr lang="ru-RU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гелиевая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водный гигант;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ледяной гигант;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супер-юпитер;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эксцентрический юпитер;</a:t>
            </a:r>
          </a:p>
          <a:p>
            <a:r>
              <a:rPr lang="ru-RU" dirty="0" err="1"/>
              <a:t>экзопланеты</a:t>
            </a:r>
            <a:r>
              <a:rPr lang="ru-RU" dirty="0"/>
              <a:t> земного типа: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суперземля</a:t>
            </a:r>
            <a:r>
              <a:rPr lang="ru-RU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мегаземля</a:t>
            </a:r>
            <a:r>
              <a:rPr lang="ru-RU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миниземля</a:t>
            </a:r>
            <a:r>
              <a:rPr lang="ru-RU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планета-океан;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хтоническая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безъядерная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железная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углеродная планета;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планета, покрытая лавой;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пустынная планета.</a:t>
            </a:r>
          </a:p>
        </p:txBody>
      </p:sp>
    </p:spTree>
    <p:extLst>
      <p:ext uri="{BB962C8B-B14F-4D97-AF65-F5344CB8AC3E}">
        <p14:creationId xmlns:p14="http://schemas.microsoft.com/office/powerpoint/2010/main" val="45097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обнаружения </a:t>
            </a:r>
            <a:r>
              <a:rPr lang="ru-RU" dirty="0" err="1"/>
              <a:t>экзопланет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/>
              <a:t>1	Основные методы</a:t>
            </a:r>
          </a:p>
          <a:p>
            <a:r>
              <a:rPr lang="ru-RU" dirty="0"/>
              <a:t>1.1	</a:t>
            </a:r>
            <a:r>
              <a:rPr lang="ru-RU" dirty="0">
                <a:solidFill>
                  <a:srgbClr val="FFFF00"/>
                </a:solidFill>
              </a:rPr>
              <a:t>Метод Доплера</a:t>
            </a:r>
          </a:p>
          <a:p>
            <a:r>
              <a:rPr lang="ru-RU" dirty="0"/>
              <a:t>1.2	Метод периодических пульсаций</a:t>
            </a:r>
          </a:p>
          <a:p>
            <a:r>
              <a:rPr lang="ru-RU" dirty="0"/>
              <a:t>1.3	</a:t>
            </a:r>
            <a:r>
              <a:rPr lang="ru-RU" dirty="0">
                <a:solidFill>
                  <a:srgbClr val="FFFF00"/>
                </a:solidFill>
              </a:rPr>
              <a:t>Транзитный метод</a:t>
            </a:r>
          </a:p>
          <a:p>
            <a:r>
              <a:rPr lang="ru-RU" dirty="0"/>
              <a:t>1.4	Метод вариации времени транзитов (TTV) и метод вариации продолжительности транзитов (TDV)</a:t>
            </a:r>
          </a:p>
          <a:p>
            <a:r>
              <a:rPr lang="ru-RU" dirty="0"/>
              <a:t>1.5	Изменения орбитальной фазы отражённого света</a:t>
            </a:r>
          </a:p>
          <a:p>
            <a:r>
              <a:rPr lang="ru-RU" dirty="0"/>
              <a:t>1.6	</a:t>
            </a:r>
            <a:r>
              <a:rPr lang="ru-RU" dirty="0">
                <a:solidFill>
                  <a:srgbClr val="FFC000"/>
                </a:solidFill>
              </a:rPr>
              <a:t>Гравитационное </a:t>
            </a:r>
            <a:r>
              <a:rPr lang="ru-RU" dirty="0" err="1">
                <a:solidFill>
                  <a:srgbClr val="FFC000"/>
                </a:solidFill>
              </a:rPr>
              <a:t>микролинзирование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ru-RU" dirty="0"/>
              <a:t>1.7	</a:t>
            </a:r>
            <a:r>
              <a:rPr lang="ru-RU" dirty="0">
                <a:solidFill>
                  <a:srgbClr val="FFC000"/>
                </a:solidFill>
              </a:rPr>
              <a:t>Прямое наблюдение</a:t>
            </a:r>
          </a:p>
          <a:p>
            <a:pPr lvl="1"/>
            <a:r>
              <a:rPr lang="ru-RU" dirty="0"/>
              <a:t>2	Другие возможные методы</a:t>
            </a:r>
          </a:p>
          <a:p>
            <a:r>
              <a:rPr lang="ru-RU" dirty="0"/>
              <a:t>2.1	Астрометрия</a:t>
            </a:r>
          </a:p>
          <a:p>
            <a:r>
              <a:rPr lang="ru-RU" dirty="0"/>
              <a:t>2.2	Периодичность затмения двойных звездных систем</a:t>
            </a:r>
          </a:p>
          <a:p>
            <a:r>
              <a:rPr lang="ru-RU" dirty="0"/>
              <a:t>2.3	</a:t>
            </a:r>
            <a:r>
              <a:rPr lang="ru-RU" dirty="0" err="1"/>
              <a:t>Поляриметрия</a:t>
            </a:r>
            <a:endParaRPr lang="ru-RU" dirty="0"/>
          </a:p>
          <a:p>
            <a:r>
              <a:rPr lang="ru-RU" dirty="0"/>
              <a:t>2.4	Полярные сияния</a:t>
            </a:r>
          </a:p>
          <a:p>
            <a:pPr lvl="1"/>
            <a:r>
              <a:rPr lang="ru-RU" dirty="0"/>
              <a:t>3	Обнаружение астероидов и пылевых дисков</a:t>
            </a:r>
          </a:p>
          <a:p>
            <a:r>
              <a:rPr lang="ru-RU" dirty="0"/>
              <a:t>3.1	Околозвёздные диски</a:t>
            </a:r>
          </a:p>
          <a:p>
            <a:r>
              <a:rPr lang="ru-RU" dirty="0"/>
              <a:t>3.2	Загрязнение звёздной атмосферы</a:t>
            </a:r>
          </a:p>
        </p:txBody>
      </p:sp>
    </p:spTree>
    <p:extLst>
      <p:ext uri="{BB962C8B-B14F-4D97-AF65-F5344CB8AC3E}">
        <p14:creationId xmlns:p14="http://schemas.microsoft.com/office/powerpoint/2010/main" val="32223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3995936"/>
          </a:xfrm>
          <a:prstGeom prst="rect">
            <a:avLst/>
          </a:prstGeom>
        </p:spPr>
      </p:pic>
      <p:pic>
        <p:nvPicPr>
          <p:cNvPr id="1026" name="Picture 2" descr="https://upload.wikimedia.org/wikipedia/commons/thumb/7/76/Planetary_transit_ru.svg/1134px-Planetary_transit_ru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913494"/>
            <a:ext cx="9252520" cy="288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0"/>
            <a:ext cx="5148064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47787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5C05813-BC1A-4A28-B524-0B64C28B10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Космический пейзаж</Template>
  <TotalTime>1619</TotalTime>
  <Words>1815</Words>
  <Application>Microsoft Office PowerPoint</Application>
  <PresentationFormat>Экран (4:3)</PresentationFormat>
  <Paragraphs>147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Arial Narrow</vt:lpstr>
      <vt:lpstr>Trebuchet MS</vt:lpstr>
      <vt:lpstr>Горизонт</vt:lpstr>
      <vt:lpstr>Экзопланеты</vt:lpstr>
      <vt:lpstr>Экзоплане́та (внесолнечная планета) — планета, находящаяся вне Солнечной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экзопланет</vt:lpstr>
      <vt:lpstr>Методы обнаружения экзопланет</vt:lpstr>
      <vt:lpstr>Презентация PowerPoint</vt:lpstr>
      <vt:lpstr>Презентация PowerPoint</vt:lpstr>
      <vt:lpstr>Прямое наблюдение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Охарактеризованы две небольшие экзопланеты многопланетной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Радиальные скорости и экзопланеты</vt:lpstr>
      <vt:lpstr>Эффект доплера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Экзопланеты</dc:title>
  <dc:creator>Юрий Зайцев</dc:creator>
  <cp:keywords/>
  <cp:lastModifiedBy>Юрий Зайцев</cp:lastModifiedBy>
  <cp:revision>9</cp:revision>
  <dcterms:created xsi:type="dcterms:W3CDTF">2018-02-26T05:47:24Z</dcterms:created>
  <dcterms:modified xsi:type="dcterms:W3CDTF">2018-04-03T04:36:58Z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TC026355139991</vt:lpwstr>
  </property>
</Properties>
</file>