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aleway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  <p:embeddedFont>
      <p:font typeface="Montserrat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italic.fntdata"/><Relationship Id="rId22" Type="http://schemas.openxmlformats.org/officeDocument/2006/relationships/font" Target="fonts/Lato-regular.fntdata"/><Relationship Id="rId21" Type="http://schemas.openxmlformats.org/officeDocument/2006/relationships/font" Target="fonts/Raleway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regular.fntdata"/><Relationship Id="rId25" Type="http://schemas.openxmlformats.org/officeDocument/2006/relationships/font" Target="fonts/Lato-boldItalic.fntdata"/><Relationship Id="rId28" Type="http://schemas.openxmlformats.org/officeDocument/2006/relationships/font" Target="fonts/Montserrat-italic.fntdata"/><Relationship Id="rId27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aleway-bold.fntdata"/><Relationship Id="rId18" Type="http://schemas.openxmlformats.org/officeDocument/2006/relationships/font" Target="fonts/Ralew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d46388b5b4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d46388b5b4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d46388b5b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d46388b5b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d46388b5b4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d46388b5b4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d46388b5b4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d46388b5b4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d46388b5b4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d46388b5b4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d46388b5b4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d46388b5b4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46388b5b4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d46388b5b4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d46388b5b4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d46388b5b4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d46388b5b4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d46388b5b4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d46388b5b4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d46388b5b4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d46388b5b4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d46388b5b4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youtube.com/watch?v=AkEQLzWjnt4" TargetMode="External"/><Relationship Id="rId4" Type="http://schemas.openxmlformats.org/officeDocument/2006/relationships/hyperlink" Target="https://youtu.be/C6ZpypM7_KQ" TargetMode="External"/><Relationship Id="rId5" Type="http://schemas.openxmlformats.org/officeDocument/2006/relationships/hyperlink" Target="https://youtu.be/c86t8hoVw8E" TargetMode="External"/><Relationship Id="rId6" Type="http://schemas.openxmlformats.org/officeDocument/2006/relationships/image" Target="../media/image3.png"/><Relationship Id="rId7" Type="http://schemas.openxmlformats.org/officeDocument/2006/relationships/image" Target="../media/image13.png"/><Relationship Id="rId8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youtu.be/eZMH6Mo0f9A" TargetMode="External"/><Relationship Id="rId4" Type="http://schemas.openxmlformats.org/officeDocument/2006/relationships/hyperlink" Target="https://youtu.be/kPtc8BO91uo" TargetMode="External"/><Relationship Id="rId5" Type="http://schemas.openxmlformats.org/officeDocument/2006/relationships/hyperlink" Target="https://youtu.be/nJu_kG0PH4c" TargetMode="External"/><Relationship Id="rId6" Type="http://schemas.openxmlformats.org/officeDocument/2006/relationships/image" Target="../media/image8.png"/><Relationship Id="rId7" Type="http://schemas.openxmlformats.org/officeDocument/2006/relationships/image" Target="../media/image12.png"/><Relationship Id="rId8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youtu.be/RJerfq6MqY0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6" Type="http://schemas.openxmlformats.org/officeDocument/2006/relationships/hyperlink" Target="https://youtu.be/9o20U91aJdg" TargetMode="External"/><Relationship Id="rId7" Type="http://schemas.openxmlformats.org/officeDocument/2006/relationships/image" Target="../media/image2.png"/><Relationship Id="rId8" Type="http://schemas.openxmlformats.org/officeDocument/2006/relationships/hyperlink" Target="https://youtu.be/6Q0Pd53mojY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last.fm/ru/music/Nobuo+Uematsu" TargetMode="External"/><Relationship Id="rId4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youtu.be/rL-caCmnSnE" TargetMode="External"/><Relationship Id="rId4" Type="http://schemas.openxmlformats.org/officeDocument/2006/relationships/hyperlink" Target="https://youtu.be/tNir2UgWtTs" TargetMode="External"/><Relationship Id="rId5" Type="http://schemas.openxmlformats.org/officeDocument/2006/relationships/hyperlink" Target="https://youtu.be/US54FpncMz4" TargetMode="External"/><Relationship Id="rId6" Type="http://schemas.openxmlformats.org/officeDocument/2006/relationships/image" Target="../media/image18.png"/><Relationship Id="rId7" Type="http://schemas.openxmlformats.org/officeDocument/2006/relationships/image" Target="../media/image4.png"/><Relationship Id="rId8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youtu.be/UuEiXSCJnnQ" TargetMode="External"/><Relationship Id="rId4" Type="http://schemas.openxmlformats.org/officeDocument/2006/relationships/hyperlink" Target="https://youtu.be/gr5fNKK2FaA" TargetMode="External"/><Relationship Id="rId5" Type="http://schemas.openxmlformats.org/officeDocument/2006/relationships/hyperlink" Target="https://youtu.be/SstOzs4y6Eg" TargetMode="External"/><Relationship Id="rId6" Type="http://schemas.openxmlformats.org/officeDocument/2006/relationships/image" Target="../media/image5.png"/><Relationship Id="rId7" Type="http://schemas.openxmlformats.org/officeDocument/2006/relationships/image" Target="../media/image19.png"/><Relationship Id="rId8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827150"/>
            <a:ext cx="7688100" cy="9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200"/>
              <a:t>КИТАЙСКАЯ МУЗЫКА</a:t>
            </a:r>
            <a:endParaRPr sz="5200"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277515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Современные исполнители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/>
          <p:nvPr>
            <p:ph type="title"/>
          </p:nvPr>
        </p:nvSpPr>
        <p:spPr>
          <a:xfrm>
            <a:off x="729450" y="484825"/>
            <a:ext cx="4082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Музыкальные альбомы</a:t>
            </a:r>
            <a:endParaRPr sz="2640"/>
          </a:p>
        </p:txBody>
      </p:sp>
      <p:sp>
        <p:nvSpPr>
          <p:cNvPr id="161" name="Google Shape;161;p22"/>
          <p:cNvSpPr txBox="1"/>
          <p:nvPr/>
        </p:nvSpPr>
        <p:spPr>
          <a:xfrm>
            <a:off x="692200" y="4287175"/>
            <a:ext cx="2479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Jolin Tsai - Sweet Guilty Pleasure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2" name="Google Shape;162;p22"/>
          <p:cNvSpPr txBox="1"/>
          <p:nvPr/>
        </p:nvSpPr>
        <p:spPr>
          <a:xfrm>
            <a:off x="3906050" y="4287175"/>
            <a:ext cx="1291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Jolin Tsai - Mr.Q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22"/>
          <p:cNvSpPr txBox="1"/>
          <p:nvPr/>
        </p:nvSpPr>
        <p:spPr>
          <a:xfrm>
            <a:off x="6498650" y="4287175"/>
            <a:ext cx="1387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Jolin Tsai - PLAY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4" name="Google Shape;164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06475" y="1557025"/>
            <a:ext cx="2571550" cy="2579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7075" y="1588000"/>
            <a:ext cx="2530050" cy="2517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86775" y="1581925"/>
            <a:ext cx="2530050" cy="253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729450" y="484825"/>
            <a:ext cx="23346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Mayday</a:t>
            </a:r>
            <a:endParaRPr sz="2640"/>
          </a:p>
        </p:txBody>
      </p:sp>
      <p:sp>
        <p:nvSpPr>
          <p:cNvPr id="172" name="Google Shape;172;p23"/>
          <p:cNvSpPr txBox="1"/>
          <p:nvPr>
            <p:ph idx="1" type="body"/>
          </p:nvPr>
        </p:nvSpPr>
        <p:spPr>
          <a:xfrm>
            <a:off x="729450" y="1441200"/>
            <a:ext cx="8109600" cy="79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Mayday - популярная тайваньская рок-группа, основанная в конце 90-х. В состав группы входят пять участников - А-Шин (вокалист), Монстр, Стоун (главный гитарист), Маса (басс гитара) и Гуан Йоу (барабанщик). Изначальное название группы "So Band" было сменено на "Mayday" (псевдоним одного из участников группы - Масы - в Интернете) в 1997 г. </a:t>
            </a:r>
            <a:endParaRPr b="1" sz="9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" name="Google Shape;173;p23"/>
          <p:cNvPicPr preferRelativeResize="0"/>
          <p:nvPr/>
        </p:nvPicPr>
        <p:blipFill rotWithShape="1">
          <a:blip r:embed="rId3">
            <a:alphaModFix/>
          </a:blip>
          <a:srcRect b="0" l="0" r="0" t="12010"/>
          <a:stretch/>
        </p:blipFill>
        <p:spPr>
          <a:xfrm>
            <a:off x="4922550" y="2481325"/>
            <a:ext cx="3916649" cy="2430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3"/>
          <p:cNvSpPr txBox="1"/>
          <p:nvPr/>
        </p:nvSpPr>
        <p:spPr>
          <a:xfrm>
            <a:off x="729450" y="2202300"/>
            <a:ext cx="39165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2300"/>
              </a:spcAft>
              <a:buNone/>
            </a:pPr>
            <a:r>
              <a:rPr lang="ru" sz="900">
                <a:solidFill>
                  <a:srgbClr val="2222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Большинство песен группы исполняется на мандаринском диалекте китайского языка (стандартный китайский), но есть также песни на тайваньском диалекте. За всю карьеру группа продала более миллиона альбома.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 txBox="1"/>
          <p:nvPr>
            <p:ph type="title"/>
          </p:nvPr>
        </p:nvSpPr>
        <p:spPr>
          <a:xfrm>
            <a:off x="729450" y="484825"/>
            <a:ext cx="4082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Музыкальные альбомы</a:t>
            </a:r>
            <a:endParaRPr sz="2640"/>
          </a:p>
        </p:txBody>
      </p:sp>
      <p:sp>
        <p:nvSpPr>
          <p:cNvPr id="180" name="Google Shape;180;p24"/>
          <p:cNvSpPr txBox="1"/>
          <p:nvPr/>
        </p:nvSpPr>
        <p:spPr>
          <a:xfrm>
            <a:off x="530200" y="4287175"/>
            <a:ext cx="2803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Maydaу - What If We Had Never Met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24"/>
          <p:cNvSpPr txBox="1"/>
          <p:nvPr/>
        </p:nvSpPr>
        <p:spPr>
          <a:xfrm>
            <a:off x="3878400" y="4287175"/>
            <a:ext cx="1387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Maydaу - Energy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" name="Google Shape;182;p24"/>
          <p:cNvSpPr txBox="1"/>
          <p:nvPr/>
        </p:nvSpPr>
        <p:spPr>
          <a:xfrm>
            <a:off x="6538700" y="4287175"/>
            <a:ext cx="130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五月天-一顆蘋果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3" name="Google Shape;183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7075" y="1602729"/>
            <a:ext cx="2530051" cy="253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32100" y="1602725"/>
            <a:ext cx="2479800" cy="253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27224" y="1614975"/>
            <a:ext cx="2530050" cy="2521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729450" y="48482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Джей Чжоу</a:t>
            </a:r>
            <a:endParaRPr sz="2640"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729450" y="1441200"/>
            <a:ext cx="4916400" cy="30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Джей Чжоу</a:t>
            </a: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 — китайский музыкант, певец, продюсер, актёр и режиссёр. Родился 18 января 1979.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В 2000 году вышел его первый альбом "Jay". С тех пор его альбомы расходятся миллионами в Азии. В 2007 году Джей попал в топ-50 самых успешных людей Китая по версии независимой британской организации Chatham House. Сейчас Джей владеет собственной звукозаписывающей компанией JVR Music.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Репертуар Jay-я необычайно разнообразен. Здесь и поп, и рок, и рэп/rnb композиции. Однако его "визитной карточкой" можно назвать романтичные баллады о любви, исполняемые под медленную, мелодичную музыку. Так же Джей отметился записью нескольких саундреков, среди который песня Fearless (для одноимённого фильма) и композиция The Orcs (Ban Shou Ren), ставшая одной из тем азиатского релиза игры Warcraft 3.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4425" y="622800"/>
            <a:ext cx="2795675" cy="419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type="title"/>
          </p:nvPr>
        </p:nvSpPr>
        <p:spPr>
          <a:xfrm>
            <a:off x="729450" y="484825"/>
            <a:ext cx="4082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Музыкальные альбомы</a:t>
            </a:r>
            <a:endParaRPr sz="2640"/>
          </a:p>
        </p:txBody>
      </p:sp>
      <p:sp>
        <p:nvSpPr>
          <p:cNvPr id="100" name="Google Shape;100;p15"/>
          <p:cNvSpPr txBox="1"/>
          <p:nvPr/>
        </p:nvSpPr>
        <p:spPr>
          <a:xfrm>
            <a:off x="1111450" y="4287175"/>
            <a:ext cx="1641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Jay Chou - My Territory</a:t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1" name="Google Shape;10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075" y="1567388"/>
            <a:ext cx="2530038" cy="254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6779" y="1567388"/>
            <a:ext cx="2530037" cy="253822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3478538" y="4287175"/>
            <a:ext cx="2146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Jay Chou - Cowboy On The Run</a:t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4" name="Google Shape;104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06483" y="1551625"/>
            <a:ext cx="2570444" cy="255796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6475900" y="4287175"/>
            <a:ext cx="143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Jay Chou - Nocturne</a:t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title"/>
          </p:nvPr>
        </p:nvSpPr>
        <p:spPr>
          <a:xfrm>
            <a:off x="729450" y="48482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Фэй Вонг</a:t>
            </a:r>
            <a:endParaRPr sz="2640"/>
          </a:p>
        </p:txBody>
      </p:sp>
      <p:sp>
        <p:nvSpPr>
          <p:cNvPr id="111" name="Google Shape;111;p16"/>
          <p:cNvSpPr txBox="1"/>
          <p:nvPr>
            <p:ph idx="1" type="body"/>
          </p:nvPr>
        </p:nvSpPr>
        <p:spPr>
          <a:xfrm>
            <a:off x="729450" y="1441200"/>
            <a:ext cx="4916400" cy="32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Фэй Вонг</a:t>
            </a: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 — китайская певица и актриса, особенно популярная на территории восточной Азии. Ее музыка сочетает в себе такие стили как поп, рок, джаз, буддистские религиозные мотивы.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Наряду со своими собственными композициями, она также исполняет и песни, написанные специально для нее другими известными китайскими и японскими авторами. Певица отличается закрытостью для публики и прессы, а также тягой к поискам альтернативного звучания, порой в ущерб своей популярности.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Начав свою творческую карьеру в 1989 году, Фэй выпустила более 20 альбомов, постоянно экспериментируя с музыкой и вокалом, став примером для множества рок- и поп исполнителей. За время творчества она исполняла песни на различных китайских диалектах, а также японском, английском и французском языках.</a:t>
            </a:r>
            <a:endParaRPr b="1"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" name="Google Shape;11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9000" y="662426"/>
            <a:ext cx="2739600" cy="410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/>
          <p:nvPr>
            <p:ph type="title"/>
          </p:nvPr>
        </p:nvSpPr>
        <p:spPr>
          <a:xfrm>
            <a:off x="729450" y="48482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Фэй Вонг</a:t>
            </a:r>
            <a:endParaRPr sz="2640"/>
          </a:p>
        </p:txBody>
      </p:sp>
      <p:sp>
        <p:nvSpPr>
          <p:cNvPr id="118" name="Google Shape;118;p17"/>
          <p:cNvSpPr txBox="1"/>
          <p:nvPr>
            <p:ph idx="1" type="body"/>
          </p:nvPr>
        </p:nvSpPr>
        <p:spPr>
          <a:xfrm>
            <a:off x="729450" y="1441200"/>
            <a:ext cx="4353900" cy="22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Певица входит в </a:t>
            </a:r>
            <a:r>
              <a:rPr b="1"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Книгу рекордов Гинесcа</a:t>
            </a: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 как самый продаваемый канто-поп исполнитель. На западе она прославилась во многом благодаря видеоигре "Final Fantasy VIII", для которой исполнила главную песню "Eyes on Me", написанную для нее японским композитором </a:t>
            </a:r>
            <a:r>
              <a:rPr lang="ru" sz="900">
                <a:solidFill>
                  <a:srgbClr val="005399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Nobuo Uematsu</a:t>
            </a: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В октябре 2006 года певица объявила о предстоящем двух-трех летнем перерыве в своей карьере, в связи с рождением дочки. В 2010 году Фэй вернулась на сцену, записав две новых песни.</a:t>
            </a:r>
            <a:endParaRPr b="1" sz="9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9" name="Google Shape;11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7525" y="722701"/>
            <a:ext cx="3042124" cy="4062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>
            <p:ph type="title"/>
          </p:nvPr>
        </p:nvSpPr>
        <p:spPr>
          <a:xfrm>
            <a:off x="729450" y="484825"/>
            <a:ext cx="4082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Музыкальные альбомы</a:t>
            </a:r>
            <a:endParaRPr sz="2640"/>
          </a:p>
        </p:txBody>
      </p:sp>
      <p:sp>
        <p:nvSpPr>
          <p:cNvPr id="125" name="Google Shape;125;p18"/>
          <p:cNvSpPr txBox="1"/>
          <p:nvPr/>
        </p:nvSpPr>
        <p:spPr>
          <a:xfrm>
            <a:off x="1332550" y="4287175"/>
            <a:ext cx="1199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王菲 - 感情生活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3972450" y="4287175"/>
            <a:ext cx="1199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王菲 - 百年孤寂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6730350" y="4287175"/>
            <a:ext cx="891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王菲 - 人間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8" name="Google Shape;12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0675" y="1567400"/>
            <a:ext cx="2562844" cy="254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0075" y="1567400"/>
            <a:ext cx="2571541" cy="255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86775" y="1563075"/>
            <a:ext cx="2530050" cy="255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729450" y="484825"/>
            <a:ext cx="1299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S.H.E.</a:t>
            </a:r>
            <a:endParaRPr sz="2640"/>
          </a:p>
        </p:txBody>
      </p:sp>
      <p:sp>
        <p:nvSpPr>
          <p:cNvPr id="136" name="Google Shape;136;p19"/>
          <p:cNvSpPr txBox="1"/>
          <p:nvPr>
            <p:ph idx="1" type="body"/>
          </p:nvPr>
        </p:nvSpPr>
        <p:spPr>
          <a:xfrm>
            <a:off x="729450" y="1441200"/>
            <a:ext cx="4635000" cy="32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S.H.E</a:t>
            </a: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 — это тайваньская поп-группа, состоящая из трёх девушек: Ella Chen, Hebe Tian и Selina Ren. Название группы сложено из сокращения имен участниц.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1-ый альбом носил название – «Girls Dorm» и вышел 11 сентября 2001 года. Этот альбом продался 150 тыс. копиями. 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В 2002 году группа подписала договор с игровой компанией из Южной Кореи – N-age. Они спонсировали 1-ый большой концерт группы, на который пришло более 20 тысяч фанатов.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The Perfect 3 World Tour – второй большой концертный тур группы и начался 8 июля 2006 года в Шангае. За 5 месяцев своих гастролей группа собрала более 200 тысяч своих фанатов в общей сумме. 18 апреля подписали контракт с Wow Music.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7" name="Google Shape;13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7475" y="966750"/>
            <a:ext cx="3209999" cy="320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729450" y="484825"/>
            <a:ext cx="4082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Музыкальные альбомы</a:t>
            </a:r>
            <a:endParaRPr sz="2640"/>
          </a:p>
        </p:txBody>
      </p:sp>
      <p:sp>
        <p:nvSpPr>
          <p:cNvPr id="143" name="Google Shape;143;p20"/>
          <p:cNvSpPr txBox="1"/>
          <p:nvPr/>
        </p:nvSpPr>
        <p:spPr>
          <a:xfrm>
            <a:off x="875500" y="4287175"/>
            <a:ext cx="2113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S.H.E - Always on my mind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20"/>
          <p:cNvSpPr txBox="1"/>
          <p:nvPr/>
        </p:nvSpPr>
        <p:spPr>
          <a:xfrm>
            <a:off x="3972450" y="4287175"/>
            <a:ext cx="1442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S.H.E - Super Star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20"/>
          <p:cNvSpPr txBox="1"/>
          <p:nvPr/>
        </p:nvSpPr>
        <p:spPr>
          <a:xfrm>
            <a:off x="6569150" y="4287175"/>
            <a:ext cx="1246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S.H.E - Mayday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6" name="Google Shape;14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7080" y="1577825"/>
            <a:ext cx="2530050" cy="253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86775" y="1567400"/>
            <a:ext cx="2530050" cy="255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06475" y="1557025"/>
            <a:ext cx="2571550" cy="2579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>
            <p:ph type="title"/>
          </p:nvPr>
        </p:nvSpPr>
        <p:spPr>
          <a:xfrm>
            <a:off x="729450" y="484825"/>
            <a:ext cx="23346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640"/>
              <a:t>Джолин Цай</a:t>
            </a:r>
            <a:endParaRPr sz="2640"/>
          </a:p>
        </p:txBody>
      </p:sp>
      <p:sp>
        <p:nvSpPr>
          <p:cNvPr id="154" name="Google Shape;154;p21"/>
          <p:cNvSpPr txBox="1"/>
          <p:nvPr>
            <p:ph idx="1" type="body"/>
          </p:nvPr>
        </p:nvSpPr>
        <p:spPr>
          <a:xfrm>
            <a:off x="729450" y="1441200"/>
            <a:ext cx="4845900" cy="34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chemeClr val="accent3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Джолин </a:t>
            </a: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родилась в городке Синьчжуан в Тайване. С раннего детства девочке была присуща любовь к учебе. Она самостоятельно изучала английский язык, а в школьные года Джолин входила в тройку лучших учеников своего учебного заведения. Помимо любви к учебе, девочка имела огромную страсть к пению. Она экспериментировала с различными техниками пения, занимаясь этим абсолютно самостоятельно, без помощи педагогов. Это принесло свои плоды – в 18 лет Джолин выиграла в конкурсе пения, устроенного азиатским МТВ. Звукозаписывающая студия Universal music заключила контракт с самородком из Тайваня. Под руководством этого лейбла в течение четырёх лет молодая певица выпустила 4 студийных альбома и диск лучших песен.</a:t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2002 год стал переломным в карьере певицы. Срок контракта, заключённого с Universal music, истёк в конце 2001 года, однако уже в начале 2002 года певица подписала контракт с азиатским представительством одной из крупнейших международных рекорд-компаний – Sony BMG.</a:t>
            </a:r>
            <a:endParaRPr b="1" sz="9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5" name="Google Shape;15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6775" y="1347850"/>
            <a:ext cx="3042201" cy="304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