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45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upload.wikimedia.org/wikipedia/commons/4/40/Argentine_POWs_guarded_by_2_Para.jpg" TargetMode="External"/><Relationship Id="rId3" Type="http://schemas.openxmlformats.org/officeDocument/2006/relationships/hyperlink" Target="https://upload.wikimedia.org/wikipedia/commons/thumb/d/d2/Yalta_summit_1945_with_Churchill,_Roosevelt,_Stalin.jpg/800px-Yalta_summit_1945_with_Churchill,_Roosevelt,_Stalin.jpg" TargetMode="External"/><Relationship Id="rId7" Type="http://schemas.openxmlformats.org/officeDocument/2006/relationships/hyperlink" Target="https://im2-tub-ru.yandex.net/i?id=2b047a2e126ef0598f21402fd055f52c&amp;n=33&amp;h=215&amp;w=382" TargetMode="External"/><Relationship Id="rId2" Type="http://schemas.openxmlformats.org/officeDocument/2006/relationships/hyperlink" Target="https://interneturok.ru/istoriya/9-klass/noveyshaya-istoriya-vtoraya-polovina-xx-nachalo-xxi-veka/velikobritaniya-vo-vtoroy-polovine-xx-nachale-xxi-veka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theepochtimes.com/n3/eet-content/uploads/2013/04/150346163-1024x844.jpg" TargetMode="External"/><Relationship Id="rId5" Type="http://schemas.openxmlformats.org/officeDocument/2006/relationships/hyperlink" Target="https://upload.wikimedia.org/wikipedia/commons/6/6e/SuezCanal-EO.JPG" TargetMode="External"/><Relationship Id="rId4" Type="http://schemas.openxmlformats.org/officeDocument/2006/relationships/hyperlink" Target="http://www.poetomu.ru/_pu/2/95948134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29600" cy="1787624"/>
          </a:xfrm>
        </p:spPr>
        <p:txBody>
          <a:bodyPr/>
          <a:lstStyle/>
          <a:p>
            <a:r>
              <a:rPr lang="ru-RU" dirty="0" smtClean="0"/>
              <a:t>Великобритания</a:t>
            </a:r>
            <a:br>
              <a:rPr lang="ru-RU" dirty="0" smtClean="0"/>
            </a:br>
            <a:r>
              <a:rPr lang="ru-RU" dirty="0" smtClean="0"/>
              <a:t>конец </a:t>
            </a:r>
            <a:r>
              <a:rPr lang="en-US" dirty="0" smtClean="0"/>
              <a:t>XX </a:t>
            </a:r>
            <a:r>
              <a:rPr lang="ru-RU" dirty="0" smtClean="0"/>
              <a:t>– начало </a:t>
            </a:r>
            <a:r>
              <a:rPr lang="en-US" dirty="0" smtClean="0"/>
              <a:t>xxi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725144"/>
            <a:ext cx="6400800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rgbClr val="00B0F0"/>
                </a:solidFill>
              </a:rPr>
              <a:t>Подготовил 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обучающийся 11 класса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МОБУ «Солнечная СОШ»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Егоров Максим.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789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086600" cy="548952"/>
          </a:xfrm>
        </p:spPr>
        <p:txBody>
          <a:bodyPr/>
          <a:lstStyle/>
          <a:p>
            <a:r>
              <a:rPr lang="ru-RU" sz="4000" dirty="0" smtClean="0"/>
              <a:t>Предыстория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764704"/>
            <a:ext cx="7086600" cy="15097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Великобритания как участница антигитлеровской коалиции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вышла из Второй Мировой войны победителем. Но за время войны страна понесла значительные потери, как материальные, так и человеческие. Так же на момент окончания войны имелся внушительный внешний долг</a:t>
            </a:r>
            <a:r>
              <a:rPr lang="ru-RU" dirty="0" smtClean="0">
                <a:solidFill>
                  <a:srgbClr val="00B0F0"/>
                </a:solidFill>
              </a:rPr>
              <a:t>.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169" y="2348880"/>
            <a:ext cx="4248472" cy="3430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608025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Черчилль, Рузвельт и Сталин в Ялте. Февраль 1945 г.</a:t>
            </a:r>
          </a:p>
        </p:txBody>
      </p:sp>
    </p:spTree>
    <p:extLst>
      <p:ext uri="{BB962C8B-B14F-4D97-AF65-F5344CB8AC3E}">
        <p14:creationId xmlns="" xmlns:p14="http://schemas.microsoft.com/office/powerpoint/2010/main" val="967498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39"/>
            <a:ext cx="7086600" cy="651551"/>
          </a:xfrm>
        </p:spPr>
        <p:txBody>
          <a:bodyPr/>
          <a:lstStyle/>
          <a:p>
            <a:r>
              <a:rPr lang="ru-RU" sz="4000" dirty="0" smtClean="0"/>
              <a:t>Деколонизация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052736"/>
            <a:ext cx="7086600" cy="194421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Этот процесс начался в 1947-1948гг. За этот период независимость обрели Индия </a:t>
            </a:r>
            <a:r>
              <a:rPr lang="ru-RU" dirty="0">
                <a:solidFill>
                  <a:srgbClr val="002060"/>
                </a:solidFill>
              </a:rPr>
              <a:t>и Бирма. Неза­ви­си­мы­ми </a:t>
            </a:r>
            <a:r>
              <a:rPr lang="ru-RU" dirty="0" smtClean="0">
                <a:solidFill>
                  <a:srgbClr val="002060"/>
                </a:solidFill>
              </a:rPr>
              <a:t>государствами боль­шин­ство </a:t>
            </a:r>
            <a:r>
              <a:rPr lang="ru-RU" dirty="0">
                <a:solidFill>
                  <a:srgbClr val="002060"/>
                </a:solidFill>
              </a:rPr>
              <a:t>бри­тан­ских </a:t>
            </a:r>
            <a:r>
              <a:rPr lang="ru-RU" dirty="0" smtClean="0">
                <a:solidFill>
                  <a:srgbClr val="002060"/>
                </a:solidFill>
              </a:rPr>
              <a:t>ко­ло­ний стало в 1950-1980. При этом многие из них до сих пор признают главой государства британского монарха, являясь королевствами Содружества. Такой же статус имеют Канада и Австралия.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68960"/>
            <a:ext cx="4714850" cy="3305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1416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08912" cy="737592"/>
          </a:xfrm>
        </p:spPr>
        <p:txBody>
          <a:bodyPr/>
          <a:lstStyle/>
          <a:p>
            <a:r>
              <a:rPr lang="ru-RU" sz="4000" dirty="0"/>
              <a:t>Су­эц­кий кри­зис </a:t>
            </a:r>
            <a:r>
              <a:rPr lang="ru-RU" sz="4000" dirty="0" smtClean="0"/>
              <a:t>1956–1957гг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124743"/>
            <a:ext cx="4752528" cy="553402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1956г</a:t>
            </a:r>
            <a:r>
              <a:rPr lang="ru-RU" dirty="0">
                <a:solidFill>
                  <a:srgbClr val="002060"/>
                </a:solidFill>
              </a:rPr>
              <a:t>. пра­ви­тель­ство Егип­та за­яви­ло о </a:t>
            </a:r>
            <a:r>
              <a:rPr lang="ru-RU" dirty="0" smtClean="0">
                <a:solidFill>
                  <a:srgbClr val="002060"/>
                </a:solidFill>
              </a:rPr>
              <a:t>на­ци­о­на­ли­за­ции Суэцкого канала (т.к. он был он выкуплен Великобританией).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ответ на это Великобритания, Франция и Израиль договорились о военных действиях против Египта, что вызвало критику со стороны США, а СССР </a:t>
            </a:r>
            <a:r>
              <a:rPr lang="ru-RU" dirty="0">
                <a:solidFill>
                  <a:srgbClr val="002060"/>
                </a:solidFill>
              </a:rPr>
              <a:t>пригрозил ракетными ударами. В итоге Ве­ли­ко­бри­та­ния была вы­нуж­де­на ото­звать вой­ска. </a:t>
            </a:r>
            <a:r>
              <a:rPr lang="ru-RU" dirty="0" smtClean="0">
                <a:solidFill>
                  <a:srgbClr val="002060"/>
                </a:solidFill>
              </a:rPr>
              <a:t>Су­эц­кий кризис по­вре­дил </a:t>
            </a:r>
            <a:r>
              <a:rPr lang="ru-RU" dirty="0">
                <a:solidFill>
                  <a:srgbClr val="002060"/>
                </a:solidFill>
              </a:rPr>
              <a:t>ими­джу бри­тан­ских вла­стей </a:t>
            </a:r>
            <a:r>
              <a:rPr lang="ru-RU" dirty="0" smtClean="0">
                <a:solidFill>
                  <a:srgbClr val="002060"/>
                </a:solidFill>
              </a:rPr>
              <a:t>показал их            за­ви­си­мость </a:t>
            </a:r>
            <a:r>
              <a:rPr lang="ru-RU" dirty="0">
                <a:solidFill>
                  <a:srgbClr val="002060"/>
                </a:solidFill>
              </a:rPr>
              <a:t>во внеш­ней по­ли­ти­ке от </a:t>
            </a:r>
            <a:r>
              <a:rPr lang="ru-RU" dirty="0" smtClean="0">
                <a:solidFill>
                  <a:srgbClr val="002060"/>
                </a:solidFill>
              </a:rPr>
              <a:t>  по­зи­ции </a:t>
            </a:r>
            <a:r>
              <a:rPr lang="ru-RU" dirty="0">
                <a:solidFill>
                  <a:srgbClr val="002060"/>
                </a:solidFill>
              </a:rPr>
              <a:t>США.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96752"/>
            <a:ext cx="2502257" cy="48139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1080" y="603101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Суэцкий канал. Снимок из космоса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6739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80920" cy="593576"/>
          </a:xfrm>
        </p:spPr>
        <p:txBody>
          <a:bodyPr/>
          <a:lstStyle/>
          <a:p>
            <a:r>
              <a:rPr lang="ru-RU" sz="4000" dirty="0"/>
              <a:t>1979–1990 гг. </a:t>
            </a:r>
            <a:r>
              <a:rPr lang="ru-RU" sz="4000" dirty="0" smtClean="0"/>
              <a:t> </a:t>
            </a:r>
            <a:r>
              <a:rPr lang="ru-RU" sz="4000" dirty="0"/>
              <a:t>Мар­га­рет Тэт­чер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5805264"/>
            <a:ext cx="7086600" cy="849206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Мар­га­рет Тэт­чер, пре­мьер-ми­нистр Ве­ли­ко­бри­та­нии от Кон­сер­ва­тив­ной пар­тии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5035882" cy="4150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30929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260648"/>
            <a:ext cx="8424936" cy="223224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 период </a:t>
            </a:r>
            <a:r>
              <a:rPr lang="ru-RU" dirty="0">
                <a:solidFill>
                  <a:srgbClr val="002060"/>
                </a:solidFill>
              </a:rPr>
              <a:t>ее премьерства: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• в рам­ках оп­ти­ми­за­ции го­су­дар­ствен­ных рас­хо­дов со­кра­ща­лась фи­нан­со­вая </a:t>
            </a:r>
            <a:r>
              <a:rPr lang="ru-RU" dirty="0" smtClean="0">
                <a:solidFill>
                  <a:srgbClr val="002060"/>
                </a:solidFill>
              </a:rPr>
              <a:t>под­держ­ка </a:t>
            </a:r>
            <a:r>
              <a:rPr lang="ru-RU" dirty="0">
                <a:solidFill>
                  <a:srgbClr val="002060"/>
                </a:solidFill>
              </a:rPr>
              <a:t>де­прес­сив­ных </a:t>
            </a:r>
            <a:r>
              <a:rPr lang="ru-RU" dirty="0" smtClean="0">
                <a:solidFill>
                  <a:srgbClr val="002060"/>
                </a:solidFill>
              </a:rPr>
              <a:t>ре­ги­о­нов, об­ра­зо­ва­ния</a:t>
            </a:r>
            <a:r>
              <a:rPr lang="ru-RU" dirty="0">
                <a:solidFill>
                  <a:srgbClr val="002060"/>
                </a:solidFill>
              </a:rPr>
              <a:t>, ЖКХ и дру­гих со­ци­аль­ных сфер;</a:t>
            </a:r>
          </a:p>
          <a:p>
            <a:r>
              <a:rPr lang="ru-RU" dirty="0">
                <a:solidFill>
                  <a:srgbClr val="002060"/>
                </a:solidFill>
              </a:rPr>
              <a:t>• го­су­дар­ствен­ные пред­при­я­тия ак­тив­но при­ва­ти­зи­ро­ва­лись;</a:t>
            </a:r>
          </a:p>
          <a:p>
            <a:r>
              <a:rPr lang="ru-RU" dirty="0">
                <a:solidFill>
                  <a:srgbClr val="002060"/>
                </a:solidFill>
              </a:rPr>
              <a:t>• была огра­ни­че­на де­я­тель­ность </a:t>
            </a:r>
            <a:r>
              <a:rPr lang="ru-RU" dirty="0" smtClean="0">
                <a:solidFill>
                  <a:srgbClr val="002060"/>
                </a:solidFill>
              </a:rPr>
              <a:t>проф­со­ю­зов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</a:rPr>
              <a:t>• был вве­ден крайне непо­пу­ляр­ный </a:t>
            </a:r>
            <a:r>
              <a:rPr lang="ru-RU" dirty="0" smtClean="0">
                <a:solidFill>
                  <a:srgbClr val="002060"/>
                </a:solidFill>
              </a:rPr>
              <a:t>по­душ­ный </a:t>
            </a:r>
            <a:r>
              <a:rPr lang="ru-RU" dirty="0">
                <a:solidFill>
                  <a:srgbClr val="002060"/>
                </a:solidFill>
              </a:rPr>
              <a:t>ком­му­наль­ный налог.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407" y="2780928"/>
            <a:ext cx="4761046" cy="3570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8760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332656"/>
            <a:ext cx="7416824" cy="252028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 целом </a:t>
            </a:r>
            <a:r>
              <a:rPr lang="ru-RU" dirty="0">
                <a:solidFill>
                  <a:srgbClr val="002060"/>
                </a:solidFill>
              </a:rPr>
              <a:t>по­ли­ти­ка Тэт­чер неред­ко да­ва­ла по­ло­жи­тель­ный </a:t>
            </a:r>
            <a:r>
              <a:rPr lang="ru-RU" dirty="0" smtClean="0">
                <a:solidFill>
                  <a:srgbClr val="002060"/>
                </a:solidFill>
              </a:rPr>
              <a:t>         эко­но­ми­че­ский </a:t>
            </a:r>
            <a:r>
              <a:rPr lang="ru-RU" dirty="0">
                <a:solidFill>
                  <a:srgbClr val="002060"/>
                </a:solidFill>
              </a:rPr>
              <a:t>эф­фект, но вы­зы­ва­ла нена­висть мил­ли­о­нов </a:t>
            </a:r>
            <a:r>
              <a:rPr lang="ru-RU" dirty="0" smtClean="0">
                <a:solidFill>
                  <a:srgbClr val="002060"/>
                </a:solidFill>
              </a:rPr>
              <a:t>    бри­тан­цев</a:t>
            </a:r>
            <a:r>
              <a:rPr lang="ru-RU" dirty="0">
                <a:solidFill>
                  <a:srgbClr val="002060"/>
                </a:solidFill>
              </a:rPr>
              <a:t>, в первую оче­редь ра­бо­чих и пред­ста­ви­те­лей на­и­ме­нее обес­пе­чен­ных слоев на­се­ле­ния. В 1990 году она была сме­ще­на с долж­но­сти кол­ле­га­ми по пар­тии, опа­сав­ши­ми­ся, что из-за </a:t>
            </a:r>
            <a:r>
              <a:rPr lang="ru-RU" dirty="0" smtClean="0">
                <a:solidFill>
                  <a:srgbClr val="002060"/>
                </a:solidFill>
              </a:rPr>
              <a:t>       по­ли­ти­ки </a:t>
            </a:r>
            <a:r>
              <a:rPr lang="ru-RU" dirty="0">
                <a:solidFill>
                  <a:srgbClr val="002060"/>
                </a:solidFill>
              </a:rPr>
              <a:t>Тэт­чер пар­тия кон­сер­ва­то­ров те­ря­ет по­пу­ляр­ность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08920"/>
            <a:ext cx="5629351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44032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992888" cy="665584"/>
          </a:xfrm>
        </p:spPr>
        <p:txBody>
          <a:bodyPr/>
          <a:lstStyle/>
          <a:p>
            <a:r>
              <a:rPr lang="ru-RU" sz="4000" dirty="0"/>
              <a:t>1982 г. – </a:t>
            </a:r>
            <a:r>
              <a:rPr lang="ru-RU" sz="4000" dirty="0" err="1"/>
              <a:t>Фолк­ленд­ская</a:t>
            </a:r>
            <a:r>
              <a:rPr lang="ru-RU" sz="4000" dirty="0"/>
              <a:t> война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24744"/>
            <a:ext cx="8147248" cy="2448272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Рас­по­ло­жен­ные у по­бе­ре­жья Южной Аме­ри­ки Фолк­ленд­ские ост­ро­ва при­над­ле­жа­ли Ве­ли­ко­бри­та­нии. Вес­ной </a:t>
            </a:r>
            <a:r>
              <a:rPr lang="ru-RU" dirty="0" smtClean="0">
                <a:solidFill>
                  <a:srgbClr val="002060"/>
                </a:solidFill>
              </a:rPr>
              <a:t>1982г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Фолк­лен­ды</a:t>
            </a:r>
            <a:r>
              <a:rPr lang="ru-RU" dirty="0">
                <a:solidFill>
                  <a:srgbClr val="002060"/>
                </a:solidFill>
              </a:rPr>
              <a:t> были </a:t>
            </a:r>
            <a:r>
              <a:rPr lang="ru-RU" dirty="0" smtClean="0">
                <a:solidFill>
                  <a:srgbClr val="002060"/>
                </a:solidFill>
              </a:rPr>
              <a:t>         за­хва­че­ны </a:t>
            </a:r>
            <a:r>
              <a:rPr lang="ru-RU" dirty="0">
                <a:solidFill>
                  <a:srgbClr val="002060"/>
                </a:solidFill>
              </a:rPr>
              <a:t>Ар­ген­ти­ной, но в ре­зуль­та­те во­ен­ной опе­ра­ции воз­вра­ще­ны Бри­та­ни­ей. Война при­ве­ла к па­де­нию во­ен­ной хунты в Ар­ген­тине и укре­пи­ла пре­стиж пра­ви­тель­ства Тэт­чер</a:t>
            </a:r>
            <a:r>
              <a:rPr lang="ru-RU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24944"/>
            <a:ext cx="4488730" cy="3519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797152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Британские парашютисты охраняют пленных аргентинцев</a:t>
            </a:r>
          </a:p>
        </p:txBody>
      </p:sp>
    </p:spTree>
    <p:extLst>
      <p:ext uri="{BB962C8B-B14F-4D97-AF65-F5344CB8AC3E}">
        <p14:creationId xmlns="" xmlns:p14="http://schemas.microsoft.com/office/powerpoint/2010/main" val="3103914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086600" cy="593576"/>
          </a:xfrm>
        </p:spPr>
        <p:txBody>
          <a:bodyPr/>
          <a:lstStyle/>
          <a:p>
            <a:r>
              <a:rPr lang="ru-RU" sz="3200" dirty="0" smtClean="0">
                <a:solidFill>
                  <a:srgbClr val="00B0F0"/>
                </a:solidFill>
              </a:rPr>
              <a:t>Материалы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980728"/>
            <a:ext cx="8712968" cy="5616624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interneturok.ru/istoriya/9-klass/noveyshaya-istoriya-vtoraya-polovina-xx-nachalo-xxi-veka/velikobritaniya-vo-vtoroy-polovine-xx-nachale-xxi-veka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upload.wikimedia.org/wikipedia/commons/thumb/d/d2/Yalta_summit_1945_with_Churchill%2C_Roosevelt%2C_Stalin.jpg/800px-Yalta_summit_1945_with_Churchill%2C_Roosevelt%2C_Stalin.jpg</a:t>
            </a:r>
            <a:endParaRPr lang="ru-RU" dirty="0" smtClean="0"/>
          </a:p>
          <a:p>
            <a:r>
              <a:rPr lang="en-US" dirty="0">
                <a:hlinkClick r:id="rId4"/>
              </a:rPr>
              <a:t>http://www.poetomu.ru/_</a:t>
            </a:r>
            <a:r>
              <a:rPr lang="en-US" dirty="0" smtClean="0">
                <a:hlinkClick r:id="rId4"/>
              </a:rPr>
              <a:t>pu/2/95948134.png</a:t>
            </a:r>
            <a:endParaRPr lang="ru-RU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upload.wikimedia.org/wikipedia/commons/6/6e/SuezCanal-EO.JPG</a:t>
            </a:r>
            <a:endParaRPr lang="ru-RU" dirty="0" smtClean="0"/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www.theepochtimes.com/n3/eet-content/uploads/2013/04/150346163-1024x844.jpg</a:t>
            </a:r>
            <a:endParaRPr lang="ru-RU" dirty="0" smtClean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im2-tub-ru.yandex.net/i?id=2b047a2e126ef0598f21402fd055f52c&amp;n=33&amp;h=215&amp;w=382</a:t>
            </a:r>
            <a:endParaRPr lang="ru-RU" dirty="0" smtClean="0"/>
          </a:p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upload.wikimedia.org/wikipedia/commons/4/40/Argentine_POWs_guarded_by_2_Para.jpg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982998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</TotalTime>
  <Words>241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Великобритания конец XX – начало xxi</vt:lpstr>
      <vt:lpstr>Предыстория</vt:lpstr>
      <vt:lpstr>Деколонизация</vt:lpstr>
      <vt:lpstr>Су­эц­кий кри­зис 1956–1957гг</vt:lpstr>
      <vt:lpstr>1979–1990 гг.  Мар­га­рет Тэт­чер</vt:lpstr>
      <vt:lpstr>Слайд 6</vt:lpstr>
      <vt:lpstr>Слайд 7</vt:lpstr>
      <vt:lpstr>1982 г. – Фолк­ленд­ская война</vt:lpstr>
      <vt:lpstr>Материалы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Великобритания конец XX – начало xxi</dc:title>
  <dc:creator>Пользователь</dc:creator>
  <cp:lastModifiedBy>йцукен</cp:lastModifiedBy>
  <cp:revision>14</cp:revision>
  <dcterms:created xsi:type="dcterms:W3CDTF">2017-03-02T12:43:00Z</dcterms:created>
  <dcterms:modified xsi:type="dcterms:W3CDTF">2017-03-09T13:48:28Z</dcterms:modified>
</cp:coreProperties>
</file>