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6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mdoau63raketa.netboard.me/v4r9eiizgc08958/?link=FrISLt78-bsf55Zva-tyhyTAHf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Дневник проведения декады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«Юные покорители космоса»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60-летию полета первого человека в космос) в ДОО г. Орска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661248"/>
            <a:ext cx="6400800" cy="622920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Подготовили: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педагогический коллектив МДОАУ № 63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60648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 № 63 г. Орска»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s05.infourok.ru/uploads/ex/1014/000df2c3-af4fdbd5/hello_html_21b8b55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2970761" cy="267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53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640960" cy="72007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Дневника декады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4519" t="30200" r="4968" b="28489"/>
          <a:stretch/>
        </p:blipFill>
        <p:spPr bwMode="auto">
          <a:xfrm>
            <a:off x="323528" y="901278"/>
            <a:ext cx="8496944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23558" t="49003" r="22917" b="17094"/>
          <a:stretch/>
        </p:blipFill>
        <p:spPr bwMode="auto">
          <a:xfrm>
            <a:off x="1907704" y="4518446"/>
            <a:ext cx="5472608" cy="2150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7302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640960" cy="72007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УлыбкаГагарина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4359" t="27921" r="5128" b="3703"/>
          <a:stretch/>
        </p:blipFill>
        <p:spPr bwMode="auto">
          <a:xfrm>
            <a:off x="381000" y="908720"/>
            <a:ext cx="4479032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23718" t="40740" r="4487" b="14530"/>
          <a:stretch/>
        </p:blipFill>
        <p:spPr bwMode="auto">
          <a:xfrm>
            <a:off x="3851920" y="3194720"/>
            <a:ext cx="5059288" cy="1861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58058"/>
            <a:ext cx="4392488" cy="181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98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640960" cy="72007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ПОЕХАЛИ…..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3"/>
            <a:ext cx="8352928" cy="469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379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8640960" cy="360039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Вас посетить нашу платформу:</a:t>
            </a:r>
            <a:b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https://mdoau63raketa.netboard.me/v4r9eiizgc08958/?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link=FrISLt78-bsf55Zva-tyhyTAHf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просмотра!</a:t>
            </a:r>
            <a:b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69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тематических образовательных мероприятий с детьми дошкольного возраста</a:t>
            </a:r>
            <a:endParaRPr lang="ru-RU" sz="28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netboardme.s3.amazonaws.com/published/73177/files/s_dfac25e538930eb6f604b7acd76110eb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95686"/>
            <a:ext cx="3168352" cy="262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netboardme.s3.amazonaws.com/published/73177/files/s_01923b33e066d2247e4be35cb94f99c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75" y="1595686"/>
            <a:ext cx="3063118" cy="262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netboardme.s3.amazonaws.com/published/73177/files/s_ca81de1bfdc336fefb04ea83b864f9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37112"/>
            <a:ext cx="4439890" cy="22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17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посвященные 60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Дню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Космонавтики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4584" t="26496" r="57371" b="19087"/>
          <a:stretch/>
        </p:blipFill>
        <p:spPr bwMode="auto">
          <a:xfrm>
            <a:off x="251520" y="1609724"/>
            <a:ext cx="4896544" cy="4699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netboardme.s3.amazonaws.com/published/73177/files/s_63d544522e5b6dbb95d957e14ee4bc4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58403"/>
            <a:ext cx="3456384" cy="280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67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космическими атрибутами (для сюжетно-ролевых игр)</a:t>
            </a:r>
          </a:p>
        </p:txBody>
      </p:sp>
      <p:pic>
        <p:nvPicPr>
          <p:cNvPr id="4" name="Рисунок 3" descr="https://netboardme.s3.amazonaws.com/published/73177/files/s_e462ec2ad21ef7fa9d43ff013227e62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8" y="1764060"/>
            <a:ext cx="4015358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netboardme.s3.amazonaws.com/published/73177/files/s_e76b5157f5557d0bbeb59ed3b808fe0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06" y="1822884"/>
            <a:ext cx="4163616" cy="312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50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Коллаж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«Полет Ю. Гагарина в Космос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netboardme.s3.amazonaws.com/published/73177/files/s_fe615e4316dd16266d1aeabeb858a87d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27991" r="13782" b="4487"/>
          <a:stretch/>
        </p:blipFill>
        <p:spPr bwMode="auto">
          <a:xfrm>
            <a:off x="323528" y="1484784"/>
            <a:ext cx="3672408" cy="271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8173" t="32479" r="62821" b="29629"/>
          <a:stretch/>
        </p:blipFill>
        <p:spPr bwMode="auto">
          <a:xfrm>
            <a:off x="5148064" y="1482502"/>
            <a:ext cx="3600400" cy="268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8654" t="35043" r="61858" b="25640"/>
          <a:stretch/>
        </p:blipFill>
        <p:spPr bwMode="auto">
          <a:xfrm>
            <a:off x="2699792" y="4137274"/>
            <a:ext cx="3528392" cy="2532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410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педагогов.</a:t>
            </a:r>
            <a:b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 игр по заявленной теме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видеофрагмента образовательного мероприятия (</a:t>
            </a:r>
            <a:r>
              <a:rPr lang="ru-RU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утренней 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гимнастики, физкультурного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познавательной деятельности и др.). 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24679" t="21652" r="4648" b="15669"/>
          <a:stretch/>
        </p:blipFill>
        <p:spPr bwMode="auto">
          <a:xfrm>
            <a:off x="396255" y="1697410"/>
            <a:ext cx="3383658" cy="2074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34708" t="19658" r="10115" b="7406"/>
          <a:stretch/>
        </p:blipFill>
        <p:spPr bwMode="auto">
          <a:xfrm>
            <a:off x="4467770" y="1792710"/>
            <a:ext cx="3704630" cy="1979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21795" t="8547" r="22596" b="11395"/>
          <a:stretch/>
        </p:blipFill>
        <p:spPr bwMode="auto">
          <a:xfrm>
            <a:off x="2699792" y="3800500"/>
            <a:ext cx="3620293" cy="2676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8882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640960" cy="72007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лучший рисунок посвященный 60 </a:t>
            </a:r>
            <a:r>
              <a:rPr lang="ru-RU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Дню Космонавтики</a:t>
            </a:r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55576" y="3493543"/>
            <a:ext cx="7772400" cy="735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декламации стихотворений посвященных Дню Космонавтики.</a:t>
            </a:r>
            <a:endParaRPr 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2"/>
          <a:srcRect l="25641" t="18234" r="6090" b="5981"/>
          <a:stretch/>
        </p:blipFill>
        <p:spPr bwMode="auto">
          <a:xfrm>
            <a:off x="3153011" y="1700808"/>
            <a:ext cx="2977530" cy="1965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3"/>
          <a:srcRect l="23719" t="47294" r="40544" b="16524"/>
          <a:stretch/>
        </p:blipFill>
        <p:spPr bwMode="auto">
          <a:xfrm>
            <a:off x="293280" y="1189287"/>
            <a:ext cx="2478520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3"/>
          <a:srcRect l="59456" t="47294" r="4807" b="16524"/>
          <a:stretch/>
        </p:blipFill>
        <p:spPr bwMode="auto">
          <a:xfrm>
            <a:off x="6300192" y="1189287"/>
            <a:ext cx="2443808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4"/>
          <a:srcRect l="41667" t="60970" r="4808" b="9685"/>
          <a:stretch/>
        </p:blipFill>
        <p:spPr bwMode="auto">
          <a:xfrm>
            <a:off x="752204" y="4278442"/>
            <a:ext cx="5061422" cy="2296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50" y="4243257"/>
            <a:ext cx="2462535" cy="233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963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640960" cy="72007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24038" t="16809" r="4968" b="7121"/>
          <a:stretch/>
        </p:blipFill>
        <p:spPr bwMode="auto">
          <a:xfrm>
            <a:off x="384836" y="1052736"/>
            <a:ext cx="8507644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072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640960" cy="72007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«Космос глазами детей» (конструирование) 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3558" t="25642" r="5128" b="15954"/>
          <a:stretch/>
        </p:blipFill>
        <p:spPr bwMode="auto">
          <a:xfrm>
            <a:off x="333374" y="980728"/>
            <a:ext cx="4454650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4039" t="27066" r="4166" b="15383"/>
          <a:stretch/>
        </p:blipFill>
        <p:spPr bwMode="auto">
          <a:xfrm>
            <a:off x="4247456" y="2708920"/>
            <a:ext cx="4896544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3718" t="37037" r="4327" b="16523"/>
          <a:stretch/>
        </p:blipFill>
        <p:spPr bwMode="auto">
          <a:xfrm>
            <a:off x="333374" y="4437112"/>
            <a:ext cx="5030714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61832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101</Words>
  <Application>Microsoft Office PowerPoint</Application>
  <PresentationFormat>Экран (4:3)</PresentationFormat>
  <Paragraphs>18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Дневник проведения декады «Юные покорители космоса»  (к 60-летию полета первого человека в космос) в ДОО г. Орска </vt:lpstr>
      <vt:lpstr>Проведение тематических образовательных мероприятий с детьми дошкольного возраста</vt:lpstr>
      <vt:lpstr>Презентации, посвященные 60 летию - Дню Космонавтики</vt:lpstr>
      <vt:lpstr>Фотографии детей с космическими атрибутами (для сюжетно-ролевых игр)</vt:lpstr>
      <vt:lpstr>Коллаж «Полет Ю. Гагарина в Космос»</vt:lpstr>
      <vt:lpstr>Конкурсы для педагогов. Разработка дидактических игр по заявленной теме. Представление видеофрагмента образовательного мероприятия (квеста, утренней гимнастики, физкультурного мероприятия, познавательной деятельности и др.). </vt:lpstr>
      <vt:lpstr>Конкурсы для детей. Конкурс на лучший рисунок посвященный 60 летию - Дню Космонавтики.</vt:lpstr>
      <vt:lpstr>Викторина</vt:lpstr>
      <vt:lpstr>Творческая выставка «Космос глазами детей» (конструирование) </vt:lpstr>
      <vt:lpstr>Заполнение Дневника декады</vt:lpstr>
      <vt:lpstr>Акция #УлыбкаГагарина</vt:lpstr>
      <vt:lpstr>Акция #ПОЕХАЛИ…..</vt:lpstr>
      <vt:lpstr>Приглашаем Вас посетить нашу платформу: https://mdoau63raketa.netboard.me/v4r9eiizgc08958/?link=FrISLt78-bsf55Zva-tyhyTAHf  Приятного просмотра!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Дневник проведения декады «Юные покорители космоса»  (к 60-летию полета первого человека в космос) в ДОО г. Орска</dc:title>
  <dc:creator>МДОАУ №63</dc:creator>
  <cp:lastModifiedBy>МДОАУ №63</cp:lastModifiedBy>
  <cp:revision>5</cp:revision>
  <dcterms:created xsi:type="dcterms:W3CDTF">2021-04-14T04:33:19Z</dcterms:created>
  <dcterms:modified xsi:type="dcterms:W3CDTF">2021-04-14T05:15:14Z</dcterms:modified>
</cp:coreProperties>
</file>