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83" r:id="rId4"/>
    <p:sldId id="264" r:id="rId5"/>
    <p:sldId id="284" r:id="rId6"/>
    <p:sldId id="285" r:id="rId7"/>
    <p:sldId id="286" r:id="rId8"/>
    <p:sldId id="267" r:id="rId9"/>
    <p:sldId id="265" r:id="rId10"/>
    <p:sldId id="287" r:id="rId11"/>
    <p:sldId id="288" r:id="rId12"/>
    <p:sldId id="273" r:id="rId13"/>
    <p:sldId id="272" r:id="rId14"/>
    <p:sldId id="275" r:id="rId15"/>
    <p:sldId id="289" r:id="rId16"/>
    <p:sldId id="290" r:id="rId17"/>
    <p:sldId id="276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8" r:id="rId26"/>
    <p:sldId id="298" r:id="rId27"/>
    <p:sldId id="282" r:id="rId28"/>
    <p:sldId id="281" r:id="rId29"/>
    <p:sldId id="280" r:id="rId30"/>
    <p:sldId id="266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C1CFF-DCD1-46FF-A9C7-2AB36E3F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63104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9F446F-ECB7-4AC9-9F5F-8CA3F98F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110719"/>
            <a:ext cx="6858000" cy="983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9ACFDF-8B53-4C79-9485-226F6384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6DC9A1-A3E6-43A5-9CAA-40A11069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6FD9E1-4869-4579-A694-1C775E3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93494-7F7E-428E-81F9-3A3081C3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323775-6422-4CA3-B73D-20E7E75BE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F5C08B-52BF-4E97-AA08-793906DE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10766-D35E-4BAD-96C5-47C78B98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BEC56-8B62-4845-8871-866C606D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4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02CCC4-AD93-4422-8DE1-00F69002F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FAF06-3276-4646-9579-940C88E8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F4D200-F4B8-4452-8EA9-FA8C1AEB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0F6AD9-C700-41CE-A42D-FAF6C3E6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BE893-7B41-4F25-BE1B-935CA28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C1CFF-DCD1-46FF-A9C7-2AB36E3F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63104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9F446F-ECB7-4AC9-9F5F-8CA3F98F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110719"/>
            <a:ext cx="6858000" cy="983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9ACFDF-8B53-4C79-9485-226F6384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6DC9A1-A3E6-43A5-9CAA-40A11069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6FD9E1-4869-4579-A694-1C775E3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0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FF1EF5-F636-41B7-B195-8CE99B8C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44B192-FFA8-4518-9605-17735D53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9014E8-FF1F-46CA-8A8B-CFF5F0F5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A53277-C8D3-4911-ADB9-5389F17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84DC7F-4F43-4001-8B88-1DA323FB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91291-F3F5-461F-955E-EF42DB88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79" y="716153"/>
            <a:ext cx="7192371" cy="27128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57B16D-728E-423E-ADE4-3665F777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78" y="3595878"/>
            <a:ext cx="7192371" cy="68951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D1CD17-BFE3-4361-ACC8-C56EF392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6561A8-8045-44DB-99B7-8D70FD74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1E7C5D-F1C0-47BC-A6FA-9E08CD2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1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E499C-C6BF-4733-8168-3223490D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F302A4-29C4-43C2-8F7F-3F90C2EA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5313D6-52CA-4EDD-A605-8FAE962D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23E9AB-EF43-490D-A653-9D3C5E97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AD212B-B2C7-493A-8FE5-8FE0E8B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52FF74-276E-439E-A68E-7CE45637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0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C3F7E5-26BF-4516-BDBA-7D2D29E3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0D2EA4-2CE5-4A5B-BAB8-6603F171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FE4D1-56B3-4B6A-9776-4B87F383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28A483-2F15-414B-912A-FF38E65A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EC53EB1-DCA5-4502-8285-760C6049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86909E-BEFF-41AE-96A9-0BE274EB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3214060-CD26-4D07-B8BE-0772AB14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F158D8-FDC4-469D-B3AA-3F71C732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8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F4510-04DF-4461-B66D-01B4D6D2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D2D751-050D-42DE-BF7F-D9FA142B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D6775E-2845-47E1-8545-3745C0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74CFF5-3A62-4200-B490-00B1DEB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2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124E87-79D0-48A9-A29C-E06D5BEB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9C687E-018E-4392-8509-3F0EA52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9625A36-43F0-4514-A724-4993570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99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B5E98-B5ED-4514-ADD7-89936BAF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638D0D-3D63-465B-ADDE-00E209AA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8B0388-2A13-49D8-A978-F5F5588D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5669C-C214-4695-A818-9FEEE63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183501-E93F-42C7-A9C3-A12F3792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DD79E2-E7D9-475A-A879-1230A9B8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4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FF1EF5-F636-41B7-B195-8CE99B8C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44B192-FFA8-4518-9605-17735D53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9014E8-FF1F-46CA-8A8B-CFF5F0F5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A53277-C8D3-4911-ADB9-5389F17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84DC7F-4F43-4001-8B88-1DA323FB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4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39FCC2-6207-4049-9D2E-3ACCB64A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D88012-67FF-49B4-BFA0-125EEE7DC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1E4389-554E-4535-8614-F1894F8C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B6AD29-0026-40D3-AB13-C86AE4B4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06CDEE-9227-4D9B-9EA5-9FA0E6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CA0E02-B2B0-4955-8DF0-7A26FB2B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26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93494-7F7E-428E-81F9-3A3081C3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323775-6422-4CA3-B73D-20E7E75BE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F5C08B-52BF-4E97-AA08-793906DE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10766-D35E-4BAD-96C5-47C78B98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EBEC56-8B62-4845-8871-866C606D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72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02CCC4-AD93-4422-8DE1-00F69002F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FAF06-3276-4646-9579-940C88E8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F4D200-F4B8-4452-8EA9-FA8C1AEB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0F6AD9-C700-41CE-A42D-FAF6C3E6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BE893-7B41-4F25-BE1B-935CA28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3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91291-F3F5-461F-955E-EF42DB88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79" y="716153"/>
            <a:ext cx="7192371" cy="27128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57B16D-728E-423E-ADE4-3665F777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78" y="3595878"/>
            <a:ext cx="7192371" cy="68951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D1CD17-BFE3-4361-ACC8-C56EF392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6561A8-8045-44DB-99B7-8D70FD74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1E7C5D-F1C0-47BC-A6FA-9E08CD2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E499C-C6BF-4733-8168-3223490D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F302A4-29C4-43C2-8F7F-3F90C2EA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5313D6-52CA-4EDD-A605-8FAE962D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23E9AB-EF43-490D-A653-9D3C5E97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AD212B-B2C7-493A-8FE5-8FE0E8B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52FF74-276E-439E-A68E-7CE45637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9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C3F7E5-26BF-4516-BDBA-7D2D29E3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0D2EA4-2CE5-4A5B-BAB8-6603F171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FE4D1-56B3-4B6A-9776-4B87F383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28A483-2F15-414B-912A-FF38E65A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EC53EB1-DCA5-4502-8285-760C6049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86909E-BEFF-41AE-96A9-0BE274EB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3214060-CD26-4D07-B8BE-0772AB14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F158D8-FDC4-469D-B3AA-3F71C732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4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F4510-04DF-4461-B66D-01B4D6D2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D2D751-050D-42DE-BF7F-D9FA142B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D6775E-2845-47E1-8545-3745C0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74CFF5-3A62-4200-B490-00B1DEB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124E87-79D0-48A9-A29C-E06D5BEB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9C687E-018E-4392-8509-3F0EA52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9625A36-43F0-4514-A724-4993570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B5E98-B5ED-4514-ADD7-89936BAF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638D0D-3D63-465B-ADDE-00E209AA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8B0388-2A13-49D8-A978-F5F5588D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5669C-C214-4695-A818-9FEEE63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183501-E93F-42C7-A9C3-A12F3792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DD79E2-E7D9-475A-A879-1230A9B8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39FCC2-6207-4049-9D2E-3ACCB64A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D88012-67FF-49B4-BFA0-125EEE7DC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1E4389-554E-4535-8614-F1894F8C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B6AD29-0026-40D3-AB13-C86AE4B4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06CDEE-9227-4D9B-9EA5-9FA0E6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CA0E02-B2B0-4955-8DF0-7A26FB2B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6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B855E-81BB-403E-B4B6-396FC953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959FBD-925F-41A3-949E-21EC9A8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621543-9765-40BC-A1BC-EFE36DC5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84065A-3718-4D45-9D0F-A269A319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AC1D18-B68D-438A-AC9D-CC349233A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4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898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B855E-81BB-403E-B4B6-396FC953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959FBD-925F-41A3-949E-21EC9A8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621543-9765-40BC-A1BC-EFE36DC5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75A9-F7C3-4CB7-BCA3-710980AC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84065A-3718-4D45-9D0F-A269A319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AC1D18-B68D-438A-AC9D-CC349233A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CDA6-CEA2-4843-B8AB-B5E01A1B1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1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898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5.vectorstock.com/i/1000x1000/20/69/white-bended-paper-with-green-background-vector-2882069.jpg" TargetMode="External"/><Relationship Id="rId2" Type="http://schemas.openxmlformats.org/officeDocument/2006/relationships/hyperlink" Target="https://st2.depositphotos.com/2343527/6910/v/450/depositphotos_69100021-stock-illustration-school-round-icons-colorful-seamless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&#1091;&#1095;&#1080;&#1090;&#1077;&#1083;&#1100;-&#1076;&#1077;&#1092;&#1077;&#1082;&#1090;&#1086;&#1083;&#1086;&#1075;.dou30spb.caduk.ru/images/0_e9fa4_a5b06b33_orig.png" TargetMode="External"/><Relationship Id="rId4" Type="http://schemas.openxmlformats.org/officeDocument/2006/relationships/hyperlink" Target="https://i.pinimg.com/originals/06/d1/1e/06d11ec01b1889551f29d3999a87c456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650" y="1772816"/>
            <a:ext cx="8047806" cy="3600400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МДОАУ "ЦРР-д/с № 120 г. Орска  «Крепыш</a:t>
            </a: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– ТВОРЧЕСКИЙ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ПРОЕКТ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«СКОРО В ШКОЛУ»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i="1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99992" y="4293096"/>
            <a:ext cx="4210794" cy="1224136"/>
          </a:xfrm>
        </p:spPr>
        <p:txBody>
          <a:bodyPr>
            <a:noAutofit/>
          </a:bodyPr>
          <a:lstStyle/>
          <a:p>
            <a:pPr lvl="0" algn="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Г. В.</a:t>
            </a: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99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ПРОЕКТА: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творческих рисунков детей, выполненные совместно с родителями «Я иду в школу»;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хочу в школу».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010" y="4365104"/>
            <a:ext cx="2518314" cy="218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12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школе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сложный период в жизни дошкольника, его первый социальный конфликт. Что такое – «учиться»? Весело это или скучно? Трудно или легко? Прежде всего - это ответственно. Маленький человек находится в состоянии ожидания: предстоит что-то очень значительное и притягательное, но пока еще неопределенное.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Поступление в школу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качественно новый этап в развитии дошкольника, связанный с изменением социальной ситуации и личностными преобразованиями, которые Л.С. Выготский назвал кризисом семи лет. Главное? что необходимо ребенку, - положительная мотивация к обучению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4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4664"/>
            <a:ext cx="8119814" cy="5772299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Новизна проекта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 том, что в нем предложена система целостного подхода к формированию информационной компетентности родителей будущих первоклассников.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поможет увидеть возможности для творчества воспитателей, родителей, детей.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Методические рекомендации помогут осознать родителям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ценность формирования готовности ребенка к школе и благополучной адаптации его к школьному обучению, ценность полученных им умений пригодится в дальнейшем выборе места учебы первоклассника.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99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86700" cy="18722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РЕАЛИЗУЕТСЯ ПО 2 НАПРАВЛЕНИЯМ: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30" y="2852936"/>
            <a:ext cx="8640960" cy="33240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деятельность педагога с детьми;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взаимодействие с родителями.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11723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ЭТАП: ПОДГОТОВИТЕЛЬНЫЙ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и методической литературы по теме проекта;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необходимый материал для познавательной и продуктивной деятельности (разработка конспектов НОД, бесед, настольно-печатных, дидактических, словесных игр, ребусов и т.д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анкетирование родителей;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помощь со стороны родителей в подборе литературы и настольно – печатных игр на школьную тематику.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56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ЭТАП: ОСНОВНОЙ: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задач педагогического проекта по сопровождению дошкольников по подготовке к школьному обучению для детей и родителей.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16" y="4221088"/>
            <a:ext cx="2753883" cy="20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7"/>
            <a:ext cx="8263830" cy="83162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II этап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Основной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8263830" cy="4908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ООД по ИЗО «Скоро в школу я пойду!»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Выставка детских рисунков «Скоро в школу пойду!»;</a:t>
            </a:r>
          </a:p>
          <a:p>
            <a:pPr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Картотека:  настольно-печатные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дидактические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 о школе , пословиц, разгадывание ребусов, кроссвордов о школьной жизни, заучивание стихов, загадывание загадок.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школе.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еседа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детьми « Чем школа отличается от детского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сада?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мы знаем 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школе?»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Фантазийный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 «Каким будет мой первый день в школе?»</a:t>
            </a:r>
            <a:endParaRPr lang="ru-RU" sz="240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«Первый день в школе», решение проблемной ситуации «Если бы не было школы…»;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беседы: «Что такое школа», «Почему нужно знать много», «Как надо вести себя в школе»;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загадывание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загадок, чтение пословиц, разгадывание ребусов, кроссвордов о школе;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печатные и дидактические игры: «Числовые домики», «Что лишнее?», «Слоговые домики», «Логический поезд», «Собери портфель»;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мультфильмов о школе: «Остров ошибок»,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«Козлёнок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умел считать до 10».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игры: «Радио», «Отгадай, кто мой друг», «Я знаю…», «Запомни слова», «Добавь букву»;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детьми: «Чем школа отличается от детского сада», «Что мы знаем о школе»;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иллюстраций о школе, школьных традициях с целью расширения представлений детей о школе;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разучивание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стихотворения А.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Барто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 школу»;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чтение: Н. Носов «Незнайка учится», З. Александрова «В школу», А. Алексин «Первый день»,       Л. Воронкова «Подружки идут в школу», В. Берестов «Считалочка».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- КОММУНИКАТИВНОЕ РАЗВИТИЕ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ролевая игра «Школа»,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школьных принадлежностей (портфель, книги, тетради, пенал и т. д;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ситуативные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беседы: «На перемене», «Разговор с учителем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6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97654"/>
            <a:ext cx="864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Быть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готовым к школе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уметь читать, писать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Быть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готовым к школе –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всему этому научиться.</a:t>
            </a:r>
          </a:p>
          <a:p>
            <a:pPr marL="0" indent="0" algn="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630" b="4592"/>
          <a:stretch/>
        </p:blipFill>
        <p:spPr>
          <a:xfrm>
            <a:off x="899592" y="2916647"/>
            <a:ext cx="3073627" cy="33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«Школьные принадлежности»;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 аппликация «Закладка для книг»;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иду в школу» (совместно с родителями);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«Как Буратино ходил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школу»: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 детских рисунков «Я иду в школу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элементами соревнования: «Кто скорее пролезет через обруч к флажку», «Дорожка препятствий», «Мяч над головой» и т. д.;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 «Мы писали,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мы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писали», «Дружба»;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дыхательная гимнастика Стрельниковой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13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РОДИТЕЛЯМИ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8335838" cy="53402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психологом «Как реагировать на неудачи ребёнка в школе?»;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дома с детьми книг о школе;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и чему учить до школы», «Кризис семи лет: я и мир»;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буклета «Родителям будущих первоклассников»;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в подборе настольных игр о школе: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фотоальбома «Мы тоже были школьниками».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 ЗАКЛЮЧИТЕЛЬНЫЙ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 по организации деятельности и работы с детьми и родителями.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263914"/>
            <a:ext cx="2932584" cy="29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 результат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детей мотивационной готовности к школе;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родительской компетентности в вопросах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предшкольной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подготовки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благоприятное течение адаптационного школьного периода.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презентации «Я хочу в школу»;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тренинг с родителями и детьми «На пороге школы»;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детских рисунков «Я иду в школу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895"/>
          <a:stretch/>
        </p:blipFill>
        <p:spPr>
          <a:xfrm>
            <a:off x="6300192" y="4437112"/>
            <a:ext cx="2428528" cy="22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0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атолий\Desktop\IMG-20201122-WA00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9502" r="1762" b="2620"/>
          <a:stretch/>
        </p:blipFill>
        <p:spPr bwMode="auto">
          <a:xfrm rot="10800000">
            <a:off x="899592" y="1628800"/>
            <a:ext cx="7344816" cy="498076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60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81228"/>
                </a:solidFill>
                <a:latin typeface="Times New Roman" pitchFamily="18" charset="0"/>
                <a:cs typeface="Times New Roman" pitchFamily="18" charset="0"/>
              </a:rPr>
              <a:t>Рисунки на тему «Школа»</a:t>
            </a:r>
            <a:endParaRPr lang="ru-RU" sz="4400" dirty="0">
              <a:solidFill>
                <a:srgbClr val="781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атолий\Desktop\IMG-20201122-WA00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29366" r="10519" b="25104"/>
          <a:stretch/>
        </p:blipFill>
        <p:spPr bwMode="auto">
          <a:xfrm rot="21223843">
            <a:off x="823878" y="2004268"/>
            <a:ext cx="3766023" cy="277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толий\Desktop\IMG-20201122-WA00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20826" r="19668" b="14747"/>
          <a:stretch/>
        </p:blipFill>
        <p:spPr bwMode="auto">
          <a:xfrm rot="479981">
            <a:off x="5112327" y="2022764"/>
            <a:ext cx="308956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4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781228"/>
                </a:solidFill>
                <a:latin typeface="Times New Roman" pitchFamily="18" charset="0"/>
                <a:cs typeface="Times New Roman" pitchFamily="18" charset="0"/>
              </a:rPr>
              <a:t>Рисунки на тему «Школа»</a:t>
            </a:r>
            <a:endParaRPr lang="ru-RU" dirty="0"/>
          </a:p>
        </p:txBody>
      </p:sp>
      <p:pic>
        <p:nvPicPr>
          <p:cNvPr id="2050" name="Picture 2" descr="C:\Users\Анатолий\Desktop\IMG-20201122-WA00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1217" r="19858" b="11412"/>
          <a:stretch/>
        </p:blipFill>
        <p:spPr bwMode="auto">
          <a:xfrm>
            <a:off x="251520" y="1844824"/>
            <a:ext cx="3215921" cy="4736175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атолий\Desktop\IMG-20201122-WA00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9318" r="14205" b="15705"/>
          <a:stretch/>
        </p:blipFill>
        <p:spPr bwMode="auto">
          <a:xfrm>
            <a:off x="3923928" y="2276871"/>
            <a:ext cx="5010488" cy="3542037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/>
                <a:ea typeface="Calibri"/>
                <a:cs typeface="Times New Roman"/>
              </a:rPr>
              <a:t>Список использованной литературы: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1. 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Гуткина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Н. И. «Диагностическая программа по определению психологической готовности детей к школьному обучению», 1997. 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 Доценко Е.В. Психодиагностика детей в дошкольных учреждениях (методики, тесты, опросники). – Изд. 2 –е,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испр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– Волгоград: Учитель, 2015. – 318 с.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 Дружинин В.Н. Психология семьи. - Екатеринбург, 2000. 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 Катаева Л. И. Коррекционно-развивающие занятия в подготовительной группе: Конспекты занятий. – М.: Книголюб, 2004. – 64 с.   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5. Марковская И.М. Практика групповой работы с родителями: метод. пособие. - СПб: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Инт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-т Тренинга, 1997. 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6. 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Овчарова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Р.В. Психологическое сопровождение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родительства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- М.: Изд-во института Психотерапии, 2003.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7. Руденко Л.Г., Павлова Н.Н. Экспресс-диагностика в детском саду. Генезис, 2008. – 150 с.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8. Севостьянова Е.О. Занятия по развитию интеллекта детей 5-7 лет. – М.: ТЦ Сфера, 2008.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9. Семаго Н. Я., Семаго М. М. Диагностический альбом для оценки развития познавательной деятельности ребенка. Дошкольный и младший школьный возраст.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М.:Айрис-пресс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2005.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10. 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Урунтаева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Г.А.,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Афонькина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Ю.А. Практикум по детской психологии. М.: Изд. «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Владос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», 1995. - 296с.</a:t>
            </a:r>
            <a:endParaRPr lang="ru-RU" sz="20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11. 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Фопель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К. Как научить детей сотрудничать? Психологические игры и упражнения: Практическое пособие. – М.: Генезис.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809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3"/>
            <a:ext cx="9073008" cy="5256584"/>
          </a:xfrm>
        </p:spPr>
        <p:txBody>
          <a:bodyPr>
            <a:normAutofit lnSpcReduction="10000"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 – ТВОРЧЕСКИЙ ПРОЕКТ    «СКОРО В ШКОЛУ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Срок реализации: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краткосрочный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(2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недели:19.10 2020 – 30.10.2020).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познавательно – творческий.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группа.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ДОУ, дети  подготовительной группы,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447277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710C8C-CFFE-4691-A1F5-ABE0CDC4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Ссылки на использованные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599B25-B19F-48E9-95E9-2F5100EC3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https://st2.depositphotos.com/2343527/6910/v/450/depositphotos_69100021-stock-illustration-school-round-icons-colorful-seamless.jpg</a:t>
            </a:r>
            <a:endParaRPr lang="ru-RU" sz="2400" dirty="0"/>
          </a:p>
          <a:p>
            <a:r>
              <a:rPr lang="en-US" sz="2400" dirty="0">
                <a:hlinkClick r:id="rId3"/>
              </a:rPr>
              <a:t>https://cdn5.vectorstock.com/i/1000x1000/20/69/white-bended-paper-with-green-background-vector-2882069.jpg</a:t>
            </a:r>
            <a:endParaRPr lang="ru-RU" sz="2400" dirty="0"/>
          </a:p>
          <a:p>
            <a:r>
              <a:rPr lang="en-US" sz="2400" dirty="0">
                <a:hlinkClick r:id="rId4"/>
              </a:rPr>
              <a:t>https://i.pinimg.com/originals/06/d1/1e/06d11ec01b1889551f29d3999a87c456.png</a:t>
            </a:r>
            <a:endParaRPr lang="ru-RU" sz="2400" dirty="0"/>
          </a:p>
          <a:p>
            <a:r>
              <a:rPr lang="en-US" sz="2400" dirty="0">
                <a:hlinkClick r:id="rId5"/>
              </a:rPr>
              <a:t>http://</a:t>
            </a:r>
            <a:r>
              <a:rPr lang="ru-RU" sz="2400" dirty="0">
                <a:hlinkClick r:id="rId5"/>
              </a:rPr>
              <a:t>учитель-дефектолог.</a:t>
            </a:r>
            <a:r>
              <a:rPr lang="en-US" sz="2400" dirty="0">
                <a:hlinkClick r:id="rId5"/>
              </a:rPr>
              <a:t>dou30spb.caduk.ru/images/0_e9fa4_a5b06b33_orig.png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6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ОБРАЗОВАТЕЛЬНАЯ ОБЛАСТЬ: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-коммуникативное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023066"/>
            <a:ext cx="2713112" cy="203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42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ОБРАЗОВАТЕЛЬНЫХ ОБЛАСТЕЙ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623870" cy="4351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эстетическое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развитие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мотивационной готовности к обучению в школе;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к школьной жизни у старших дошкольников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интеграция интересов семьи, педагогов школы и   дошкольного учреждения в развитии интеллектуального потенциала и воспитании положительного отношения к школе у детей старшего дошкольного возраста.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90820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 детей представление о школе и традициях школьной жизни, интерес к самому процессу обучения;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личностную готовность детей к школе, «внутреннюю позицию школьника»;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положительное отношение к сверстникам и учению;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проблемой подготовки к школьному обучению, сделав их единомышленниками;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обогатить предметно - пространственную среду дидактическими, методическими    материалами по теме проекта;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1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 результаты</a:t>
            </a:r>
            <a:endParaRPr lang="ru-RU" sz="4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05221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детей мотивационной готовности к школе;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положительного образа школы и восприятии будущего первоклассника;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осознание дошкольником важности поступления его в школу;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облегчение процесса социально - психологической адаптации к школе;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информированность о наиболее важных психологических характеристиках готовности ребёнка к школе;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снижение уровня ситуативной тревоги у родителей по поводу предстоящего перехода детей в школу.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61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РЕАЛИЗАЦИИ ПРОЕКТА: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целенаправленность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воспитания положительного отношения на основе возрастных особенностей детей;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единство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форм и методов работы;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педагогов и родителей;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обоснованного сочетания разных видов деятельности (игра, труд, занятия);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системности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последовательности.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0695"/>
      </p:ext>
    </p:extLst>
  </p:cSld>
  <p:clrMapOvr>
    <a:masterClrMapping/>
  </p:clrMapOvr>
</p:sld>
</file>

<file path=ppt/theme/theme1.xml><?xml version="1.0" encoding="utf-8"?>
<a:theme xmlns:a="http://schemas.openxmlformats.org/drawingml/2006/main" name="Школа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кола6.potx" id="{32C20FBF-6AC7-4C48-B698-CCC9241CFA75}" vid="{D1C5E300-EF17-41A0-86E7-BF1E4E303F26}"/>
    </a:ext>
  </a:extLst>
</a:theme>
</file>

<file path=ppt/theme/theme2.xml><?xml version="1.0" encoding="utf-8"?>
<a:theme xmlns:a="http://schemas.openxmlformats.org/drawingml/2006/main" name="1_Школа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кола6.potx" id="{32C20FBF-6AC7-4C48-B698-CCC9241CFA75}" vid="{D1C5E300-EF17-41A0-86E7-BF1E4E303F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1074</Words>
  <Application>Microsoft Office PowerPoint</Application>
  <PresentationFormat>Экран (4:3)</PresentationFormat>
  <Paragraphs>139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Школа7</vt:lpstr>
      <vt:lpstr>1_Школа7</vt:lpstr>
      <vt:lpstr> МДОАУ "ЦРР-д/с № 120 г. Орска  «Крепыш»   ПОЗНАВАТЕЛЬНО – ТВОРЧЕСКИЙ   ПРОЕКТ «СКОРО В ШКОЛУ»    </vt:lpstr>
      <vt:lpstr>Презентация PowerPoint</vt:lpstr>
      <vt:lpstr>Презентация PowerPoint</vt:lpstr>
      <vt:lpstr>ОСНОВНАЯ ОБРАЗОВАТЕЛЬНАЯ ОБЛАСТЬ: </vt:lpstr>
      <vt:lpstr>ИНТЕГРАЦИЯ ОБРАЗОВАТЕЛЬНЫХ ОБЛАСТЕЙ</vt:lpstr>
      <vt:lpstr>Цель : </vt:lpstr>
      <vt:lpstr>Задачи:</vt:lpstr>
      <vt:lpstr>Ожидаемые  результаты</vt:lpstr>
      <vt:lpstr>ПРИНЦИПЫ РЕАЛИЗАЦИИ ПРОЕКТА: </vt:lpstr>
      <vt:lpstr>ПРОДУКТ ПРОЕКТА:  </vt:lpstr>
      <vt:lpstr>Актуальность проекта</vt:lpstr>
      <vt:lpstr>Презентация PowerPoint</vt:lpstr>
      <vt:lpstr>ПРОЕКТ РЕАЛИЗУЕТСЯ ПО 2 НАПРАВЛЕНИЯМ: </vt:lpstr>
      <vt:lpstr>1 ЭТАП: ПОДГОТОВИТЕЛЬНЫЙ </vt:lpstr>
      <vt:lpstr>2 ЭТАП: ОСНОВНОЙ: </vt:lpstr>
      <vt:lpstr>II этап  Основной </vt:lpstr>
      <vt:lpstr>РЕАЛИЗАЦИЯ ПРОЕКТА  </vt:lpstr>
      <vt:lpstr>РЕЧЕВОЕ РАЗВИТИЕ </vt:lpstr>
      <vt:lpstr>СОЦИАЛЬНО - КОММУНИКАТИВНОЕ РАЗВИТИЕ </vt:lpstr>
      <vt:lpstr>ХУДОЖЕСТВЕННО-ЭСТЕТИЧЕСКОЕ РАЗВИТИЕ </vt:lpstr>
      <vt:lpstr>ФИЗИЧЕСКОЕ РАЗВИТИЕ </vt:lpstr>
      <vt:lpstr>ВЗАИМОДЕЙСТВИЕ С РОДИТЕЛЯМИ </vt:lpstr>
      <vt:lpstr>ЭТАП: ЗАКЛЮЧИТЕЛЬНЫЙ </vt:lpstr>
      <vt:lpstr>Ожидаемый  результат</vt:lpstr>
      <vt:lpstr>РЕЗУЛЬТАТ </vt:lpstr>
      <vt:lpstr>Кроссворд</vt:lpstr>
      <vt:lpstr>Рисунки на тему «Школа»</vt:lpstr>
      <vt:lpstr>Рисунки на тему «Школа»</vt:lpstr>
      <vt:lpstr>Список использованной литературы: </vt:lpstr>
      <vt:lpstr>Ссылки на 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Пользователь Windows</cp:lastModifiedBy>
  <cp:revision>25</cp:revision>
  <dcterms:created xsi:type="dcterms:W3CDTF">2020-11-21T16:15:34Z</dcterms:created>
  <dcterms:modified xsi:type="dcterms:W3CDTF">2020-11-22T17:01:37Z</dcterms:modified>
</cp:coreProperties>
</file>