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68" r:id="rId4"/>
    <p:sldId id="270" r:id="rId5"/>
    <p:sldId id="271" r:id="rId6"/>
    <p:sldId id="272" r:id="rId7"/>
    <p:sldId id="273" r:id="rId8"/>
    <p:sldId id="274" r:id="rId9"/>
    <p:sldId id="269" r:id="rId10"/>
    <p:sldId id="259" r:id="rId11"/>
    <p:sldId id="260" r:id="rId12"/>
    <p:sldId id="262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-7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224204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05705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2544368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440298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681775971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986562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23385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296046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573120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1061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651693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18822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48022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302645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007259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559205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A0375-EA9E-45B5-941C-FB81596A4D6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3C05D40-E53E-40C3-A588-0787A784A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951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1" y="1382752"/>
            <a:ext cx="9675812" cy="196261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Познавательно-творческий проект «Я хочу в школу!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71678" y="4382429"/>
            <a:ext cx="3902928" cy="1248938"/>
          </a:xfrm>
        </p:spPr>
        <p:txBody>
          <a:bodyPr/>
          <a:lstStyle/>
          <a:p>
            <a:pPr algn="r"/>
            <a:r>
              <a:rPr lang="ru-RU" dirty="0" smtClean="0"/>
              <a:t>Подготовили: </a:t>
            </a:r>
            <a:r>
              <a:rPr lang="ru-RU" dirty="0" err="1" smtClean="0"/>
              <a:t>Еремеева</a:t>
            </a:r>
            <a:r>
              <a:rPr lang="ru-RU" dirty="0" smtClean="0"/>
              <a:t> А.С</a:t>
            </a:r>
          </a:p>
          <a:p>
            <a:pPr algn="r"/>
            <a:r>
              <a:rPr lang="ru-RU" dirty="0" smtClean="0"/>
              <a:t>Горюнова </a:t>
            </a:r>
            <a:r>
              <a:rPr lang="ru-RU" dirty="0" smtClean="0"/>
              <a:t>Е.А</a:t>
            </a:r>
            <a:r>
              <a:rPr lang="ru-RU" dirty="0" smtClean="0"/>
              <a:t>.</a:t>
            </a:r>
          </a:p>
          <a:p>
            <a:pPr algn="r"/>
            <a:r>
              <a:rPr lang="ru-RU" dirty="0" smtClean="0"/>
              <a:t>МДОАУ 60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5594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3478" y="409730"/>
            <a:ext cx="6778083" cy="66078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В группе оформили центр «Уголок первоклассника»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735" y="2127096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5839" y="2620536"/>
            <a:ext cx="4620322" cy="3465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4762" y="2127096"/>
            <a:ext cx="3183672" cy="42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0578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1371599"/>
            <a:ext cx="4871224" cy="476157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Подобрали книги и игры, способствующие интеллектуальному, речевому и познавательному развитию: «Найди соседей», «Почтальон», «Скажи по-другому», «Составь домики», «Найди предмет на заданный звук».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68069" y="365125"/>
            <a:ext cx="4594258" cy="61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0582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727" y="189571"/>
            <a:ext cx="10473387" cy="132699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В уголке первоклассника дети активно занимаются и играют в сюжетно-ролевые игры. Каждый может посидеть за партой, потренироваться самостоятельно собрать портфель, примерить школьную форму.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1682" y="1948288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1800" y="1917816"/>
            <a:ext cx="3286357" cy="4381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9610" y="1948288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252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659" y="624110"/>
            <a:ext cx="10054953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Ребята пишут на доске, выполняют задания в тетради, учатся отвечать у доски и пользоваться указкой.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/>
        </p:blipFill>
        <p:spPr>
          <a:xfrm>
            <a:off x="5630069" y="2133600"/>
            <a:ext cx="2833687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9580" r="11385"/>
          <a:stretch/>
        </p:blipFill>
        <p:spPr>
          <a:xfrm>
            <a:off x="7828157" y="2838089"/>
            <a:ext cx="3947532" cy="3745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r="14176"/>
          <a:stretch/>
        </p:blipFill>
        <p:spPr>
          <a:xfrm>
            <a:off x="303912" y="2936529"/>
            <a:ext cx="415442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410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7287" y="-1"/>
            <a:ext cx="9523141" cy="167268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Используя магнитную азбуку  ребята составляют слоги, слова и предложения. </a:t>
            </a:r>
            <a:r>
              <a:rPr lang="ru-RU" sz="2200" dirty="0" smtClean="0"/>
              <a:t>Изучение букваря приносит детям удовольствие и развивает желание к чтению. Глобус стал одним из любимых предметов изучения детьми.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30069" y="2133600"/>
            <a:ext cx="2833687" cy="3778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367" y="1825625"/>
            <a:ext cx="3512634" cy="4683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t="12525" r="6084"/>
          <a:stretch/>
        </p:blipFill>
        <p:spPr>
          <a:xfrm>
            <a:off x="8003569" y="1808544"/>
            <a:ext cx="3783270" cy="46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197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9522" y="1739590"/>
            <a:ext cx="8184996" cy="2676292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Реализуя проект </a:t>
            </a:r>
            <a:r>
              <a:rPr lang="ru-RU" dirty="0" smtClean="0"/>
              <a:t>мы создали условия максимально приближенные к школьной действительности.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7570" y="4415882"/>
            <a:ext cx="4457041" cy="149533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4000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5882" y="365126"/>
            <a:ext cx="6937917" cy="5381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Паспорт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03610"/>
            <a:ext cx="10515600" cy="517335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проекта: «Я хочу в школу!»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 1.11.2020-1.12.2020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познавательно – творческий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подготовительная группа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педагоги ДОУ, дети подготовительной группы.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формировать представления о школе и положительное отношение к школьной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у старших дошкольников.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мотивации учения и интереса к самому процессу обучения;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взаимопонимания, дружелюбия;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снятие чувства тревоги и сомнения у дошкольников перед встречей со школой;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родительской компетентности в вопросах </a:t>
            </a:r>
            <a:r>
              <a:rPr lang="ru-RU" sz="5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предшкольной</a:t>
            </a: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подготовки.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 Подготовка к школе – сложный период в жизни дошкольника. Ребенок не знает, что ждет его в школе, как он будет чувствовать себя в новом коллективе, что от него ожидают, какая разница между школой и детским садом. Чтобы предупредить беспокойство детей подготовительной к школе группе мы провели проект «Я хочу в школу!»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43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90239" cy="203587"/>
          </a:xfrm>
        </p:spPr>
        <p:txBody>
          <a:bodyPr>
            <a:normAutofit fontScale="90000"/>
          </a:bodyPr>
          <a:lstStyle/>
          <a:p>
            <a:endParaRPr lang="ru-RU" sz="1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5550" y="1215482"/>
            <a:ext cx="10428249" cy="4961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Ряд авторов подчеркивает необходимость воспитания положительного отношения к</a:t>
            </a:r>
          </a:p>
          <a:p>
            <a:pPr marL="0" indent="0">
              <a:buNone/>
            </a:pPr>
            <a:r>
              <a:rPr lang="ru-RU" dirty="0"/>
              <a:t>школе, как условие успешного обучения в дальнейшем (Я. А. Коменский, Дж. Локк,</a:t>
            </a:r>
          </a:p>
          <a:p>
            <a:pPr marL="0" indent="0">
              <a:buNone/>
            </a:pPr>
            <a:r>
              <a:rPr lang="ru-RU" dirty="0"/>
              <a:t>Ж. Ж. Руссо, И. Г. Песталоцци, Н. А. Добролюбов, К. Д. Ушинский, А. С. Симонович,</a:t>
            </a:r>
          </a:p>
          <a:p>
            <a:pPr marL="0" indent="0">
              <a:buNone/>
            </a:pPr>
            <a:r>
              <a:rPr lang="ru-RU" dirty="0"/>
              <a:t>Е. И. </a:t>
            </a:r>
            <a:r>
              <a:rPr lang="ru-RU" dirty="0" err="1"/>
              <a:t>Водовозова</a:t>
            </a:r>
            <a:r>
              <a:rPr lang="ru-RU" dirty="0"/>
              <a:t>, А. С. Макаренко). Да и практика сегодня нацелена в основном на</a:t>
            </a:r>
          </a:p>
          <a:p>
            <a:pPr marL="0" indent="0">
              <a:buNone/>
            </a:pPr>
            <a:r>
              <a:rPr lang="ru-RU" dirty="0"/>
              <a:t>интеллектуальную подготовку детей к школе и мало внимания уделяет формированию</a:t>
            </a:r>
          </a:p>
          <a:p>
            <a:pPr marL="0" indent="0">
              <a:buNone/>
            </a:pPr>
            <a:r>
              <a:rPr lang="ru-RU" dirty="0"/>
              <a:t>«внутренней позиции школьника».</a:t>
            </a:r>
          </a:p>
          <a:p>
            <a:pPr marL="0" indent="0">
              <a:buNone/>
            </a:pPr>
            <a:r>
              <a:rPr lang="ru-RU" dirty="0"/>
              <a:t>Следовательно, теоретический анализ литературы и данные практики убедили нас в</a:t>
            </a:r>
          </a:p>
          <a:p>
            <a:pPr marL="0" indent="0">
              <a:buNone/>
            </a:pPr>
            <a:r>
              <a:rPr lang="ru-RU" dirty="0"/>
              <a:t>проведении целенаправленной работы по воспитанию положительного отношения к</a:t>
            </a:r>
          </a:p>
          <a:p>
            <a:pPr marL="0" indent="0">
              <a:buNone/>
            </a:pPr>
            <a:r>
              <a:rPr lang="ru-RU" dirty="0"/>
              <a:t>школе у детей подготовительной группы с помощью разнообразных форм и методов</a:t>
            </a:r>
          </a:p>
          <a:p>
            <a:pPr marL="0" indent="0">
              <a:buNone/>
            </a:pPr>
            <a:r>
              <a:rPr lang="ru-RU" dirty="0"/>
              <a:t>работы, через создание предметно – развивающей среды, через педагогическое</a:t>
            </a:r>
          </a:p>
          <a:p>
            <a:pPr marL="0" indent="0">
              <a:buNone/>
            </a:pPr>
            <a:r>
              <a:rPr lang="ru-RU" dirty="0"/>
              <a:t>просвещение родителей, взаимодействие с учителями начальных классов.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728946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реализации проекта: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4263" y="1349297"/>
            <a:ext cx="10010349" cy="483962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Подготовительный </a:t>
            </a:r>
            <a:r>
              <a:rPr lang="ru-RU" dirty="0"/>
              <a:t>этап</a:t>
            </a:r>
          </a:p>
          <a:p>
            <a:pPr marL="0" indent="0">
              <a:buNone/>
            </a:pPr>
            <a:r>
              <a:rPr lang="ru-RU" dirty="0"/>
              <a:t>- подготовить в группе необходимый материал для познавательной и продуктивной</a:t>
            </a:r>
          </a:p>
          <a:p>
            <a:pPr marL="0" indent="0">
              <a:buNone/>
            </a:pPr>
            <a:r>
              <a:rPr lang="ru-RU" dirty="0"/>
              <a:t>деятельности (разработка конспектов непосредственно- образовательной</a:t>
            </a:r>
          </a:p>
          <a:p>
            <a:pPr marL="0" indent="0">
              <a:buNone/>
            </a:pPr>
            <a:r>
              <a:rPr lang="ru-RU" dirty="0"/>
              <a:t>деятельности, бесед и т.д.);</a:t>
            </a:r>
          </a:p>
          <a:p>
            <a:pPr marL="0" indent="0">
              <a:buNone/>
            </a:pPr>
            <a:r>
              <a:rPr lang="ru-RU" dirty="0"/>
              <a:t>- подготовить домашнее задание для родителей, собрать необходимую информацию и</a:t>
            </a:r>
          </a:p>
          <a:p>
            <a:pPr marL="0" indent="0">
              <a:buNone/>
            </a:pPr>
            <a:r>
              <a:rPr lang="ru-RU" dirty="0" smtClean="0"/>
              <a:t>оформить её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- сотрудничество со школьной библиотекой и учителями начальных классов.</a:t>
            </a:r>
          </a:p>
          <a:p>
            <a:r>
              <a:rPr lang="ru-RU" dirty="0"/>
              <a:t>Основной этап</a:t>
            </a:r>
          </a:p>
          <a:p>
            <a:r>
              <a:rPr lang="ru-RU" dirty="0"/>
              <a:t>Реализация проекта</a:t>
            </a:r>
          </a:p>
          <a:p>
            <a:pPr marL="0" indent="0">
              <a:buNone/>
            </a:pPr>
            <a:r>
              <a:rPr lang="ru-RU" dirty="0"/>
              <a:t>Непосредственно образовательная деятельность с детьми</a:t>
            </a:r>
          </a:p>
          <a:p>
            <a:pPr marL="0" indent="0">
              <a:buNone/>
            </a:pPr>
            <a:r>
              <a:rPr lang="ru-RU" dirty="0" smtClean="0"/>
              <a:t>Развитие </a:t>
            </a:r>
            <a:r>
              <a:rPr lang="ru-RU" dirty="0"/>
              <a:t>речи</a:t>
            </a:r>
          </a:p>
          <a:p>
            <a:pPr marL="0" indent="0">
              <a:buNone/>
            </a:pPr>
            <a:r>
              <a:rPr lang="ru-RU" dirty="0"/>
              <a:t> «Почему я хочу учиться в школе!» (монологический рассказ),</a:t>
            </a:r>
          </a:p>
          <a:p>
            <a:pPr marL="0" indent="0">
              <a:buNone/>
            </a:pPr>
            <a:r>
              <a:rPr lang="ru-RU" dirty="0"/>
              <a:t> «Каким будет мой первый день в школе?» (фантазийный рассказ)</a:t>
            </a:r>
          </a:p>
          <a:p>
            <a:pPr marL="0" indent="0">
              <a:buNone/>
            </a:pPr>
            <a:r>
              <a:rPr lang="ru-RU" dirty="0"/>
              <a:t>Беседа с детьми « Чем школа отличается от детского сада.» (Приложение 1)</a:t>
            </a:r>
          </a:p>
          <a:p>
            <a:pPr marL="0" indent="0">
              <a:buNone/>
            </a:pPr>
            <a:r>
              <a:rPr lang="ru-RU" dirty="0"/>
              <a:t>Анализ и заучивание пословиц о труде (Приложение 2)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35487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566" cy="382007"/>
          </a:xfrm>
        </p:spPr>
        <p:txBody>
          <a:bodyPr>
            <a:noAutofit/>
          </a:bodyPr>
          <a:lstStyle/>
          <a:p>
            <a:endParaRPr lang="ru-RU" sz="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9658" y="747132"/>
            <a:ext cx="9904141" cy="574287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Лепка</a:t>
            </a:r>
          </a:p>
          <a:p>
            <a:pPr marL="0" indent="0">
              <a:buNone/>
            </a:pPr>
            <a:r>
              <a:rPr lang="ru-RU" dirty="0"/>
              <a:t> «Лепим буквы» 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Лепим имя»</a:t>
            </a:r>
          </a:p>
          <a:p>
            <a:r>
              <a:rPr lang="ru-RU" dirty="0" smtClean="0"/>
              <a:t> </a:t>
            </a:r>
            <a:r>
              <a:rPr lang="ru-RU" dirty="0"/>
              <a:t>Аппликация</a:t>
            </a:r>
          </a:p>
          <a:p>
            <a:pPr marL="0" indent="0">
              <a:buNone/>
            </a:pPr>
            <a:r>
              <a:rPr lang="ru-RU" dirty="0"/>
              <a:t>«Закладки для книг» </a:t>
            </a:r>
          </a:p>
          <a:p>
            <a:pPr marL="0" indent="0">
              <a:buNone/>
            </a:pPr>
            <a:r>
              <a:rPr lang="ru-RU" dirty="0" smtClean="0"/>
              <a:t>Рисование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« Я в школе!» 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Кем я хочу быть!»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 </a:t>
            </a:r>
            <a:r>
              <a:rPr lang="ru-RU" dirty="0"/>
              <a:t>Мой будущий портфель»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Это моя учительница»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Ознакомление </a:t>
            </a:r>
            <a:r>
              <a:rPr lang="ru-RU" dirty="0"/>
              <a:t>с социальным миром</a:t>
            </a:r>
          </a:p>
          <a:p>
            <a:r>
              <a:rPr lang="ru-RU" dirty="0"/>
              <a:t>Беседа «Кто такие первоклассники?»</a:t>
            </a:r>
          </a:p>
          <a:p>
            <a:pPr marL="0" indent="0">
              <a:buNone/>
            </a:pPr>
            <a:r>
              <a:rPr lang="ru-RU" dirty="0"/>
              <a:t> «Школьная форма» презентация</a:t>
            </a:r>
          </a:p>
          <a:p>
            <a:pPr marL="0" indent="0">
              <a:buNone/>
            </a:pPr>
            <a:r>
              <a:rPr lang="ru-RU" dirty="0"/>
              <a:t> «Правила поведения со сверстниками» этическая беседа</a:t>
            </a:r>
          </a:p>
          <a:p>
            <a:pPr marL="0" indent="0">
              <a:buNone/>
            </a:pPr>
            <a:r>
              <a:rPr lang="ru-RU" dirty="0"/>
              <a:t> «Школа прошлого и настоящего» презентация</a:t>
            </a:r>
          </a:p>
          <a:p>
            <a:pPr marL="0" indent="0">
              <a:buNone/>
            </a:pPr>
            <a:r>
              <a:rPr lang="ru-RU" dirty="0" smtClean="0"/>
              <a:t>Беседа </a:t>
            </a:r>
            <a:r>
              <a:rPr lang="ru-RU" dirty="0"/>
              <a:t>«Школьные профессии»</a:t>
            </a:r>
          </a:p>
        </p:txBody>
      </p:sp>
    </p:spTree>
    <p:extLst>
      <p:ext uri="{BB962C8B-B14F-4D97-AF65-F5344CB8AC3E}">
        <p14:creationId xmlns:p14="http://schemas.microsoft.com/office/powerpoint/2010/main" xmlns="" val="3444494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4985" y="365125"/>
            <a:ext cx="6501161" cy="1151441"/>
          </a:xfrm>
        </p:spPr>
        <p:txBody>
          <a:bodyPr>
            <a:normAutofit/>
          </a:bodyPr>
          <a:lstStyle/>
          <a:p>
            <a:r>
              <a:rPr lang="ru-RU" sz="3200" dirty="0"/>
              <a:t>Познавательное развитие. </a:t>
            </a:r>
            <a:r>
              <a:rPr lang="ru-RU" sz="3200" dirty="0" smtClean="0"/>
              <a:t>ФЭМП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98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Работа в тетради в клеточку»</a:t>
            </a:r>
          </a:p>
          <a:p>
            <a:pPr marL="0" indent="0">
              <a:buNone/>
            </a:pPr>
            <a:r>
              <a:rPr lang="ru-RU" dirty="0"/>
              <a:t>«Составим цифры из счётных палочек» </a:t>
            </a:r>
          </a:p>
          <a:p>
            <a:pPr marL="0" indent="0">
              <a:buNone/>
            </a:pPr>
            <a:r>
              <a:rPr lang="ru-RU" dirty="0"/>
              <a:t>«Диктанты по клеточкам»</a:t>
            </a:r>
          </a:p>
          <a:p>
            <a:pPr marL="0" indent="0">
              <a:buNone/>
            </a:pPr>
            <a:r>
              <a:rPr lang="ru-RU" dirty="0"/>
              <a:t>«Штриховка»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Чтение </a:t>
            </a:r>
            <a:r>
              <a:rPr lang="ru-RU" dirty="0"/>
              <a:t>художественной литературы</a:t>
            </a:r>
          </a:p>
          <a:p>
            <a:pPr marL="0" indent="0">
              <a:buNone/>
            </a:pPr>
            <a:r>
              <a:rPr lang="ru-RU" dirty="0"/>
              <a:t>В Драгунский «Где это видано, где это слыхано», «Заколдованная буква»</a:t>
            </a:r>
          </a:p>
          <a:p>
            <a:pPr marL="0" indent="0">
              <a:buNone/>
            </a:pPr>
            <a:r>
              <a:rPr lang="ru-RU" dirty="0"/>
              <a:t>А. </a:t>
            </a:r>
            <a:r>
              <a:rPr lang="ru-RU" dirty="0" err="1"/>
              <a:t>Барто</a:t>
            </a:r>
            <a:r>
              <a:rPr lang="ru-RU" dirty="0"/>
              <a:t> «В школу»</a:t>
            </a:r>
          </a:p>
          <a:p>
            <a:pPr marL="0" indent="0">
              <a:buNone/>
            </a:pPr>
            <a:r>
              <a:rPr lang="ru-RU" dirty="0"/>
              <a:t>В. Осеева «Волшебное слово»</a:t>
            </a:r>
          </a:p>
          <a:p>
            <a:pPr marL="0" indent="0">
              <a:buNone/>
            </a:pPr>
            <a:r>
              <a:rPr lang="ru-RU" dirty="0" err="1"/>
              <a:t>Л.Н.Толстой</a:t>
            </a:r>
            <a:r>
              <a:rPr lang="ru-RU" dirty="0"/>
              <a:t> «</a:t>
            </a:r>
            <a:r>
              <a:rPr lang="ru-RU" dirty="0" err="1"/>
              <a:t>Филлипок</a:t>
            </a:r>
            <a:r>
              <a:rPr lang="ru-RU" dirty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87853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133815"/>
            <a:ext cx="7387416" cy="10036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Совместная деятельность ребенка с взрослыми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0878" y="1137424"/>
            <a:ext cx="10182922" cy="53525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Беседа «Каким я буду первоклассником?», «Правила поведения со</a:t>
            </a:r>
          </a:p>
          <a:p>
            <a:pPr marL="0" indent="0">
              <a:buNone/>
            </a:pPr>
            <a:r>
              <a:rPr lang="ru-RU" dirty="0"/>
              <a:t>сверстниками»</a:t>
            </a:r>
          </a:p>
          <a:p>
            <a:pPr marL="0" indent="0">
              <a:buNone/>
            </a:pPr>
            <a:r>
              <a:rPr lang="ru-RU" dirty="0"/>
              <a:t>• Развивающие игры по обогащению словаря, грамматике, логике, развитию</a:t>
            </a:r>
          </a:p>
          <a:p>
            <a:pPr marL="0" indent="0">
              <a:buNone/>
            </a:pPr>
            <a:r>
              <a:rPr lang="ru-RU" dirty="0"/>
              <a:t>внимания и памяти</a:t>
            </a:r>
          </a:p>
          <a:p>
            <a:pPr marL="0" indent="0">
              <a:buNone/>
            </a:pPr>
            <a:r>
              <a:rPr lang="ru-RU" dirty="0"/>
              <a:t>• Дидактическая игра «Кто скорее соберёт портфель?»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Сюжетно – ролевая игра «Детский сад»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Сюжетно – ролевая игра «Школа»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Настольно печатные игры на развитие логики, внимания, памяти, </a:t>
            </a:r>
            <a:r>
              <a:rPr lang="ru-RU" dirty="0" smtClean="0"/>
              <a:t>мышления, графические диктанты. </a:t>
            </a:r>
            <a:endParaRPr lang="ru-RU" dirty="0"/>
          </a:p>
          <a:p>
            <a:r>
              <a:rPr lang="ru-RU" dirty="0"/>
              <a:t>Работа с родителями</a:t>
            </a:r>
          </a:p>
          <a:p>
            <a:r>
              <a:rPr lang="ru-RU" dirty="0"/>
              <a:t>Консультация «Что должен знать и уметь ребёнок 6-7 лет»(Приложение 3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Памятка «Как воспитать у ребенка самостоятельность» </a:t>
            </a:r>
            <a:endParaRPr lang="ru-RU" dirty="0" smtClean="0"/>
          </a:p>
          <a:p>
            <a:r>
              <a:rPr lang="ru-RU" dirty="0" smtClean="0"/>
              <a:t>Консультация «Рука развивает мозг» </a:t>
            </a:r>
          </a:p>
          <a:p>
            <a:r>
              <a:rPr lang="ru-RU" dirty="0" smtClean="0"/>
              <a:t>Беседа «Роль игры при подготовке ребенка к школе»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7749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727" y="624110"/>
            <a:ext cx="10344885" cy="1280890"/>
          </a:xfrm>
        </p:spPr>
        <p:txBody>
          <a:bodyPr/>
          <a:lstStyle/>
          <a:p>
            <a:pPr algn="ctr"/>
            <a:r>
              <a:rPr lang="ru-RU" dirty="0"/>
              <a:t>Заключительный этап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6429" y="2133600"/>
            <a:ext cx="9408183" cy="377762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Продукт проекта </a:t>
            </a:r>
            <a:r>
              <a:rPr lang="ru-RU" sz="2800" dirty="0"/>
              <a:t>книга </a:t>
            </a:r>
            <a:r>
              <a:rPr lang="ru-RU" sz="2800" dirty="0" smtClean="0"/>
              <a:t>«</a:t>
            </a:r>
            <a:r>
              <a:rPr lang="ru-RU" sz="2800" dirty="0"/>
              <a:t>Когда я пойду в школу</a:t>
            </a:r>
            <a:r>
              <a:rPr lang="ru-RU" sz="2800" dirty="0" smtClean="0"/>
              <a:t>»</a:t>
            </a:r>
          </a:p>
          <a:p>
            <a:r>
              <a:rPr lang="ru-RU" sz="2800" dirty="0" smtClean="0"/>
              <a:t>Оформление центра «Уголок первоклассника»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7032468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869" y="365125"/>
            <a:ext cx="8798312" cy="7794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Продуктом проекта стала книга </a:t>
            </a:r>
            <a:br>
              <a:rPr lang="ru-RU" sz="3600" dirty="0" smtClean="0"/>
            </a:br>
            <a:r>
              <a:rPr lang="ru-RU" sz="3600" dirty="0" smtClean="0"/>
              <a:t>«Когда я пойду в школу»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315844"/>
            <a:ext cx="10892883" cy="11262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Книга состоит из 22 страниц. На каждом листе раскраска с соответствующей надписью, что ребенок будет делать в школе. Дети были заинтересованы совместной работой по составлению этой книги и приняли активное участие в ее создании. Тем самым познакомились со школьной жизнью, что позволило предупредить беспокойство детей связанные с неизвестностью школьной поры.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5208" t="6082" r="10773" b="8820"/>
          <a:stretch/>
        </p:blipFill>
        <p:spPr>
          <a:xfrm>
            <a:off x="624469" y="2430268"/>
            <a:ext cx="2913826" cy="3936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5669" t="7800" r="16381" b="11905"/>
          <a:stretch/>
        </p:blipFill>
        <p:spPr>
          <a:xfrm>
            <a:off x="4638442" y="2412367"/>
            <a:ext cx="2915116" cy="4001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3705" y="2406463"/>
            <a:ext cx="3035419" cy="40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67570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146</TotalTime>
  <Words>896</Words>
  <Application>Microsoft Office PowerPoint</Application>
  <PresentationFormat>Произвольный</PresentationFormat>
  <Paragraphs>96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Познавательно-творческий проект «Я хочу в школу!</vt:lpstr>
      <vt:lpstr>Паспорт проекта</vt:lpstr>
      <vt:lpstr>Слайд 3</vt:lpstr>
      <vt:lpstr>План реализации проекта: </vt:lpstr>
      <vt:lpstr>Слайд 5</vt:lpstr>
      <vt:lpstr>Познавательное развитие. ФЭМП</vt:lpstr>
      <vt:lpstr>Совместная деятельность ребенка с взрослыми </vt:lpstr>
      <vt:lpstr>Заключительный этап </vt:lpstr>
      <vt:lpstr>Продуктом проекта стала книга  «Когда я пойду в школу»</vt:lpstr>
      <vt:lpstr>В группе оформили центр «Уголок первоклассника»</vt:lpstr>
      <vt:lpstr>Подобрали книги и игры, способствующие интеллектуальному, речевому и познавательному развитию: «Найди соседей», «Почтальон», «Скажи по-другому», «Составь домики», «Найди предмет на заданный звук».</vt:lpstr>
      <vt:lpstr>В уголке первоклассника дети активно занимаются и играют в сюжетно-ролевые игры. Каждый может посидеть за партой, потренироваться самостоятельно собрать портфель, примерить школьную форму.</vt:lpstr>
      <vt:lpstr>Ребята пишут на доске, выполняют задания в тетради, учатся отвечать у доски и пользоваться указкой.</vt:lpstr>
      <vt:lpstr>Используя магнитную азбуку  ребята составляют слоги, слова и предложения. Изучение букваря приносит детям удовольствие и развивает желание к чтению. Глобус стал одним из любимых предметов изучения детьми.</vt:lpstr>
      <vt:lpstr>Реализуя проект мы создали условия максимально приближенные к школьной действительности.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Future</dc:creator>
  <cp:lastModifiedBy>User</cp:lastModifiedBy>
  <cp:revision>17</cp:revision>
  <dcterms:created xsi:type="dcterms:W3CDTF">2020-11-30T14:32:56Z</dcterms:created>
  <dcterms:modified xsi:type="dcterms:W3CDTF">2020-12-04T07:47:18Z</dcterms:modified>
</cp:coreProperties>
</file>