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5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62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50E3E-836A-4DA8-9BCE-8A57486589EB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60C1-3D3A-4F53-97EA-1B5AE3ED8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97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60C1-3D3A-4F53-97EA-1B5AE3ED8AD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8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60C1-3D3A-4F53-97EA-1B5AE3ED8AD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-to-scho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648071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общеобразовательное автономное учреждение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«Средняя общеобразовательная школа № 24 г. Орска»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6400800" cy="38164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группы компенсирующей направленности для детей с тяжелыми нарушениями речи: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хочу в школу!»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Разработчики: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Яковенко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Елена Борисовна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 категории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Рыжкова Екатерина Евгеньевна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 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 категории</a:t>
            </a:r>
          </a:p>
          <a:p>
            <a:pPr algn="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Орск 2020г.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Привет\Desktop\логопеды дети 2020\дети-логопеды и школа\IMG-32a451b4879dbe54ef68eaa7adfc695a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240360" cy="312494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4099" name="Picture 3" descr="C:\Users\Привет\Desktop\логопеды дети 2020\дети-логопеды и школа\IMG-7db50150acf3fc5bc219e3132a71b0e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4664"/>
            <a:ext cx="3168352" cy="309634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4100" name="Picture 4" descr="C:\Users\Привет\Desktop\логопеды дети 2020\дети-логопеды и школа\IMG-6629d8421f00208e5f78a0d5559aca2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99" y="3789040"/>
            <a:ext cx="3528393" cy="273630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" name="Рисунок 4" descr="спорт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260648"/>
            <a:ext cx="1618860" cy="2664296"/>
          </a:xfrm>
          <a:prstGeom prst="rect">
            <a:avLst/>
          </a:prstGeom>
        </p:spPr>
      </p:pic>
      <p:pic>
        <p:nvPicPr>
          <p:cNvPr id="6" name="Рисунок 5" descr="спорт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3573016"/>
            <a:ext cx="2160240" cy="2880320"/>
          </a:xfrm>
          <a:prstGeom prst="rect">
            <a:avLst/>
          </a:prstGeom>
        </p:spPr>
      </p:pic>
      <p:pic>
        <p:nvPicPr>
          <p:cNvPr id="8" name="Рисунок 7" descr="сорт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3789040"/>
            <a:ext cx="1944216" cy="26642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Привет\Desktop\логопеды дети 2020\дети-логопеды и школа\20200226_1036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2254206" cy="3268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5123" name="Picture 3" descr="C:\Users\Привет\Desktop\логопеды дети 2020\дети-логопеды и школа\20200226_102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76672"/>
            <a:ext cx="2268797" cy="32548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5124" name="Picture 4" descr="C:\Users\Привет\Desktop\логопеды дети 2020\дети-логопеды и школа\20200226_095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933056"/>
            <a:ext cx="3899925" cy="252028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 descr="сова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620688"/>
            <a:ext cx="2808312" cy="295232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1043" y="-315416"/>
            <a:ext cx="9564555" cy="7173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3681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 блок – образовательный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(игры  с детьми на развитие логического мышления и связной речи, игры и игровые задания на обучение грамоте, ребусы, кроссворды, дидактические игры, сюжетно-ролевая игра «Школа», чтение художественной литературы по теме)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ривет\Desktop\20200908_1022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3936437" cy="309634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148" name="Picture 4" descr="C:\Users\Привет\Desktop\20201121_175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5" y="2492896"/>
            <a:ext cx="4464495" cy="360040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20201123_0956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476672"/>
            <a:ext cx="2088232" cy="302433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 descr="20201123_100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548680"/>
            <a:ext cx="2304256" cy="28803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Рисунок 5" descr="20201123_1001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717032"/>
            <a:ext cx="3600400" cy="28083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 descr="сова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620688"/>
            <a:ext cx="2880320" cy="2952328"/>
          </a:xfrm>
          <a:prstGeom prst="rect">
            <a:avLst/>
          </a:prstGeom>
        </p:spPr>
      </p:pic>
      <p:pic>
        <p:nvPicPr>
          <p:cNvPr id="9" name="Рисунок 8" descr="20201123_1014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3645024"/>
            <a:ext cx="3600400" cy="288032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20201123_100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48680"/>
            <a:ext cx="2376264" cy="2664296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20201123_101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772816"/>
            <a:ext cx="2448272" cy="2880320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 descr="20201123_1004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212976"/>
            <a:ext cx="2520280" cy="295232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б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1" y="3429000"/>
            <a:ext cx="2304256" cy="2808312"/>
          </a:xfrm>
          <a:prstGeom prst="rect">
            <a:avLst/>
          </a:prstGeom>
        </p:spPr>
      </p:pic>
      <p:pic>
        <p:nvPicPr>
          <p:cNvPr id="7" name="Рисунок 6" descr="Н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692696"/>
            <a:ext cx="2736303" cy="23042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772816"/>
            <a:ext cx="8229600" cy="331236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4 блок – оценочный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продукт проекта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внутрисадовый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конкурс по обучению элементам грамоты детей подготовительного к школе возраста «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Буквознайка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», проведенный в дистанционном формате в режиме удаленной работы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фон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4" name="Буквознай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8316"/>
            <a:ext cx="7488832" cy="66771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01123_191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4"/>
            <a:ext cx="1872208" cy="2880320"/>
          </a:xfrm>
          <a:prstGeom prst="rect">
            <a:avLst/>
          </a:prstGeom>
          <a:ln w="28575">
            <a:solidFill>
              <a:srgbClr val="00FFFF"/>
            </a:solidFill>
          </a:ln>
        </p:spPr>
      </p:pic>
      <p:pic>
        <p:nvPicPr>
          <p:cNvPr id="6" name="Рисунок 5" descr="20201123_191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0" y="3212976"/>
            <a:ext cx="2139702" cy="2880320"/>
          </a:xfrm>
          <a:prstGeom prst="rect">
            <a:avLst/>
          </a:prstGeom>
          <a:ln w="28575">
            <a:solidFill>
              <a:srgbClr val="00FFFF"/>
            </a:solidFill>
          </a:ln>
        </p:spPr>
      </p:pic>
      <p:pic>
        <p:nvPicPr>
          <p:cNvPr id="7" name="Рисунок 6" descr="20201123_191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196752"/>
            <a:ext cx="2016224" cy="2952328"/>
          </a:xfrm>
          <a:prstGeom prst="rect">
            <a:avLst/>
          </a:prstGeom>
          <a:ln w="28575">
            <a:solidFill>
              <a:srgbClr val="00FFFF"/>
            </a:solidFill>
          </a:ln>
        </p:spPr>
      </p:pic>
      <p:pic>
        <p:nvPicPr>
          <p:cNvPr id="8" name="Рисунок 7" descr="20201123_1913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3212976"/>
            <a:ext cx="2016224" cy="2880320"/>
          </a:xfrm>
          <a:prstGeom prst="rect">
            <a:avLst/>
          </a:prstGeom>
          <a:ln w="28575">
            <a:solidFill>
              <a:srgbClr val="00FFFF"/>
            </a:solidFill>
          </a:ln>
        </p:spPr>
      </p:pic>
      <p:pic>
        <p:nvPicPr>
          <p:cNvPr id="10" name="Содержимое 9" descr="20201123_19102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3635896" y="980728"/>
            <a:ext cx="2160240" cy="2664295"/>
          </a:xfrm>
          <a:ln w="28575">
            <a:solidFill>
              <a:srgbClr val="00FFFF"/>
            </a:solidFill>
          </a:ln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4365104"/>
            <a:ext cx="1440160" cy="1440160"/>
          </a:xfrm>
          <a:prstGeom prst="rect">
            <a:avLst/>
          </a:prstGeom>
        </p:spPr>
      </p:pic>
      <p:pic>
        <p:nvPicPr>
          <p:cNvPr id="13" name="Рисунок 12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4437112"/>
            <a:ext cx="1512168" cy="129614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Привет\Desktop\школа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7920880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776864" cy="1143000"/>
          </a:xfrm>
        </p:spPr>
        <p:txBody>
          <a:bodyPr>
            <a:normAutofit/>
          </a:bodyPr>
          <a:lstStyle/>
          <a:p>
            <a:pPr algn="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«Быть готовым к школе – не значит уметь читать, писать и считать.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Быть готовым к школе – значит быть готовым всему этому научиться».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Л.А.Венгер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Актуальность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Зачастую детям сложно проанализировать свое отношение к школьному обучению. К 7 годам большинство детей психологически не готовы к началу обучения в школе. У них отмечается  невнимательность, трудности в запоминании текста  и в решении мыслительных задач, речевые нарушения и  пробелы в  навыках произвольного поведения. А в совокупности это всё вызывает у детей страхи, тревожность, неуверенность в своих силах и заниженную самооценку.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Анализ педагогического наследия  показал, что во все времена педагоги высказывали мысли о подготовке к школьному обучению. Она должна заключаться в правильной организации жизни детей, в своевременном развитии их способностей и в пробуждении интереса к школе и учению.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Поэтому  нам, педагогам и специалистам, необходимо  заранее готовить детей к поступлению в школу, обсуждать с ними  возможные возникшие трудности, повышать интерес к школе и школьному обучению и вызывать у детей желание идти учиться.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 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Повысить у детей подготовительной группы интерес к школе;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Сформировать у детей старшего дошкольного возраста «+» отношение к предстоящему школьному обучению;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Подготовить детей подготовительной группы  к принятию новой социальной позиции « школьник»;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Повысить грамотность  и компетенцию родителей по вопросам подготовки детей к школе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Сформировать у детей подготовительной группы  правильное представление о  школе;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развитию у детей интереса к школе и к учебным навыкам через организацию предметно- пространственной развивающей среды в соответствии с содержанием дидактических задач 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компетенцию будущих первоклассников: социально-коммуникативную, информационную, технологическую;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Просвещать родителей  будущих первоклассников по вопросам готовности детей к школьному обучению;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у детей «+» школьную учебную мотивацию посредством сюжетно-ролевых и дидактических игр;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Предупреждать и снимать тревожность и страхи у детей перед  школой;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Знакомить родителей с основами психологии ребенка старшего дошкольного возраста и с методиками и приемами позитивного настроя  детей на  «школьную позицию».;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Осуществлять связь дошкольного образовательного учреждения со школой в вопросах преемственности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проекта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целенаправленность 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положительного отношения к школе на основе возрастных особенностей детей);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--сочетание разных видов деятельности;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--единство содержания форм и методов работы с детьми по формированию интереса к школе;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--личностно-ориентированный подход в процессе воспитания  «+» отношения детей к школе;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--доступность;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--системность и последовательность.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Субъекты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дети подготовительной группы компенсирующей направленности,  воспитатель, учитель-логопед, родители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Ожидаемые результаты: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детей  подготовительной группы  сформирована «внутренняя позиция школьника»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Отмечается накопление большого  багажа знаний о школе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Отмечается снижение тревожности и у детей и у родителей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Отмечается изменение мотивации детей подготовительной группы к школьному обучению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Отмечается повышение компетентности  родителей по вопросам подготовки детей к школе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Имеется подборка методического материала для детей и родителей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Сентябрь 2019год – май 2020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  <a:ln w="2857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136815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проекта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блок – информационный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выступление учителя начальных классов  на родительском собрании, наглядная информация для детей и родителей, подборка дидактического  материала и художественной литературы по теме, выставка рисунков « Скоро в школу»)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obranie-dscn5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82" y="1700808"/>
            <a:ext cx="1110981" cy="194421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Рисунок 4" descr="20201123_200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132856"/>
            <a:ext cx="1080120" cy="187220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Рисунок 5" descr="20201123_200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772816"/>
            <a:ext cx="1296144" cy="194421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Рисунок 6" descr="20201124_1402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2132856"/>
            <a:ext cx="1368152" cy="18002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Рисунок 7" descr="20201124_1402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1772816"/>
            <a:ext cx="1224136" cy="194421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Рисунок 8" descr="20201124_1402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2132856"/>
            <a:ext cx="1296144" cy="172819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Рисунок 9" descr="20201124_14225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4797152"/>
            <a:ext cx="1296144" cy="151216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Рисунок 10" descr="20201124_14235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79712" y="4365104"/>
            <a:ext cx="1296144" cy="201622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Рисунок 11" descr="20201124_14233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60119" y="5143544"/>
            <a:ext cx="1152128" cy="130979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Рисунок 12" descr="20201124_14243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32040" y="4293096"/>
            <a:ext cx="1368152" cy="216024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4" name="Рисунок 13" descr="20201124_14262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16216" y="4221088"/>
            <a:ext cx="1440160" cy="79208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5" name="Рисунок 14" descr="20201124_13524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5085184"/>
            <a:ext cx="1296144" cy="72008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6" name="Рисунок 15" descr="20201124_14270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0800000" flipH="1" flipV="1">
            <a:off x="6588224" y="5877272"/>
            <a:ext cx="1584176" cy="64807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7" name="Рисунок 16" descr="дети3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2987824" y="3861048"/>
            <a:ext cx="1728192" cy="1296144"/>
          </a:xfrm>
          <a:prstGeom prst="rect">
            <a:avLst/>
          </a:prstGeom>
        </p:spPr>
      </p:pic>
      <p:pic>
        <p:nvPicPr>
          <p:cNvPr id="18" name="Рисунок 17" descr="дети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7544" y="3573016"/>
            <a:ext cx="1224136" cy="12241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1608" cy="93610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 блок – практический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экскурсия в школу, художественно-творческая деятельность детей по теме «Школа», участие детей  в городских муниципальных творческих и спортивных конкурсах,  участие в муниципальном конкурсе по приобщению детей к грамоте «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Буквознайка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ривет\Desktop\логопеды дети 2020\дети-логопеды и школа\20200130_1559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384376" cy="2265115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052" name="Picture 4" descr="C:\Users\Привет\Desktop\логопеды дети 2020\дети-логопеды и школа\20200130_154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2067" y="4077072"/>
            <a:ext cx="3648405" cy="2304256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053" name="Picture 5" descr="C:\Users\Привет\Desktop\логопеды дети 2020\дети-логопеды и школа\20200130_1547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77072"/>
            <a:ext cx="3456384" cy="2304256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школа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1412776"/>
            <a:ext cx="3600400" cy="2376264"/>
          </a:xfrm>
          <a:prstGeom prst="ellipse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Привет\Desktop\логопеды дети 2020\дети-логопеды и школа\20200130_1555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746037" cy="2521496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3075" name="Picture 3" descr="C:\Users\Привет\Desktop\логопеды дети 2020\дети-логопеды и школа\20200130_155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99988" y="2852936"/>
            <a:ext cx="4248476" cy="309634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3077" name="Picture 5" descr="C:\Users\Привет\Desktop\логопеды дети 2020\дети-логопеды и школа\IMG-395465fb4d3cba0e88271965171c40f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39552" y="3356992"/>
            <a:ext cx="3600400" cy="299695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Рисунок 4" descr="букв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76672"/>
            <a:ext cx="3089928" cy="18722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557</TotalTime>
  <Words>521</Words>
  <Application>Microsoft Office PowerPoint</Application>
  <PresentationFormat>Экран (4:3)</PresentationFormat>
  <Paragraphs>55</Paragraphs>
  <Slides>18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Муниципальное общеобразовательное автономное учреждение  «Средняя общеобразовательная школа № 24 г. Орска»</vt:lpstr>
      <vt:lpstr>«Быть готовым к школе – не значит уметь читать, писать и считать.              Быть готовым к школе – значит быть готовым всему этому научиться». Л.А.Венгер</vt:lpstr>
      <vt:lpstr> Цель проекта </vt:lpstr>
      <vt:lpstr>Задачи проекта</vt:lpstr>
      <vt:lpstr> Принципы проекта</vt:lpstr>
      <vt:lpstr>Субъекты: дети подготовительной группы компенсирующей направленности,  воспитатель, учитель-логопед, родители</vt:lpstr>
      <vt:lpstr>Структура проекта 1 блок – информационный (выступление учителя начальных классов  на родительском собрании, наглядная информация для детей и родителей, подборка дидактического  материала и художественной литературы по теме, выставка рисунков « Скоро в школу»)</vt:lpstr>
      <vt:lpstr>2 блок – практический (экскурсия в школу, художественно-творческая деятельность детей по теме «Школа», участие детей  в городских муниципальных творческих и спортивных конкурсах,  участие в муниципальном конкурсе по приобщению детей к грамоте « Буквознайка»)</vt:lpstr>
      <vt:lpstr>Презентация PowerPoint</vt:lpstr>
      <vt:lpstr>Презентация PowerPoint</vt:lpstr>
      <vt:lpstr>Презентация PowerPoint</vt:lpstr>
      <vt:lpstr>3 блок – образовательный (игры  с детьми на развитие логического мышления и связной речи, игры и игровые задания на обучение грамоте, ребусы, кроссворды, дидактические игры, сюжетно-ролевая игра «Школа», чтение художественной литературы по теме)</vt:lpstr>
      <vt:lpstr>Презентация PowerPoint</vt:lpstr>
      <vt:lpstr>Презентация PowerPoint</vt:lpstr>
      <vt:lpstr>4 блок – оценочный (продукт проекта внутрисадовый конкурс по обучению элементам грамоты детей подготовительного к школе возраста «Буквознайка», проведенный в дистанционном формате в режиме удаленной работы</vt:lpstr>
      <vt:lpstr>Презентация PowerPoint</vt:lpstr>
      <vt:lpstr>Наши достижения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</dc:title>
  <dc:creator>Привет</dc:creator>
  <cp:lastModifiedBy>Пользователь Windows</cp:lastModifiedBy>
  <cp:revision>56</cp:revision>
  <dcterms:created xsi:type="dcterms:W3CDTF">2020-11-14T13:14:33Z</dcterms:created>
  <dcterms:modified xsi:type="dcterms:W3CDTF">2020-11-30T11:57:28Z</dcterms:modified>
</cp:coreProperties>
</file>