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0" r:id="rId6"/>
    <p:sldId id="259" r:id="rId7"/>
    <p:sldId id="268" r:id="rId8"/>
    <p:sldId id="261" r:id="rId9"/>
    <p:sldId id="266" r:id="rId10"/>
    <p:sldId id="263" r:id="rId11"/>
    <p:sldId id="270" r:id="rId12"/>
    <p:sldId id="269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130" autoAdjust="0"/>
    <p:restoredTop sz="94660"/>
  </p:normalViewPr>
  <p:slideViewPr>
    <p:cSldViewPr>
      <p:cViewPr>
        <p:scale>
          <a:sx n="100" d="100"/>
          <a:sy n="100" d="100"/>
        </p:scale>
        <p:origin x="-9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B584F-6826-4EBD-87D6-301D8A94151F}" type="datetimeFigureOut">
              <a:rPr lang="ru-RU" smtClean="0"/>
              <a:pPr/>
              <a:t>06.12.2020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91ADE-7E65-4C17-AAE0-0AEA8D66E1B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B584F-6826-4EBD-87D6-301D8A94151F}" type="datetimeFigureOut">
              <a:rPr lang="ru-RU" smtClean="0"/>
              <a:pPr/>
              <a:t>06.12.2020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91ADE-7E65-4C17-AAE0-0AEA8D66E1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B584F-6826-4EBD-87D6-301D8A94151F}" type="datetimeFigureOut">
              <a:rPr lang="ru-RU" smtClean="0"/>
              <a:pPr/>
              <a:t>06.12.2020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91ADE-7E65-4C17-AAE0-0AEA8D66E1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B584F-6826-4EBD-87D6-301D8A94151F}" type="datetimeFigureOut">
              <a:rPr lang="ru-RU" smtClean="0"/>
              <a:pPr/>
              <a:t>06.12.2020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91ADE-7E65-4C17-AAE0-0AEA8D66E1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B584F-6826-4EBD-87D6-301D8A94151F}" type="datetimeFigureOut">
              <a:rPr lang="ru-RU" smtClean="0"/>
              <a:pPr/>
              <a:t>06.12.2020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91ADE-7E65-4C17-AAE0-0AEA8D66E1B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B584F-6826-4EBD-87D6-301D8A94151F}" type="datetimeFigureOut">
              <a:rPr lang="ru-RU" smtClean="0"/>
              <a:pPr/>
              <a:t>06.12.2020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91ADE-7E65-4C17-AAE0-0AEA8D66E1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B584F-6826-4EBD-87D6-301D8A94151F}" type="datetimeFigureOut">
              <a:rPr lang="ru-RU" smtClean="0"/>
              <a:pPr/>
              <a:t>06.12.2020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91ADE-7E65-4C17-AAE0-0AEA8D66E1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B584F-6826-4EBD-87D6-301D8A94151F}" type="datetimeFigureOut">
              <a:rPr lang="ru-RU" smtClean="0"/>
              <a:pPr/>
              <a:t>06.12.2020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91ADE-7E65-4C17-AAE0-0AEA8D66E1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B584F-6826-4EBD-87D6-301D8A94151F}" type="datetimeFigureOut">
              <a:rPr lang="ru-RU" smtClean="0"/>
              <a:pPr/>
              <a:t>06.12.2020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91ADE-7E65-4C17-AAE0-0AEA8D66E1B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B584F-6826-4EBD-87D6-301D8A94151F}" type="datetimeFigureOut">
              <a:rPr lang="ru-RU" smtClean="0"/>
              <a:pPr/>
              <a:t>06.12.2020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91ADE-7E65-4C17-AAE0-0AEA8D66E1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B584F-6826-4EBD-87D6-301D8A94151F}" type="datetimeFigureOut">
              <a:rPr lang="ru-RU" smtClean="0"/>
              <a:pPr/>
              <a:t>06.12.2020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91ADE-7E65-4C17-AAE0-0AEA8D66E1B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87B584F-6826-4EBD-87D6-301D8A94151F}" type="datetimeFigureOut">
              <a:rPr lang="ru-RU" smtClean="0"/>
              <a:pPr/>
              <a:t>06.12.2020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B491ADE-7E65-4C17-AAE0-0AEA8D66E1B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357430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по освоению грамоты в подготовительной к школе группе </a:t>
            </a:r>
            <a:br>
              <a:rPr lang="ru-RU" dirty="0" smtClean="0"/>
            </a:br>
            <a:r>
              <a:rPr lang="ru-RU" dirty="0" smtClean="0"/>
              <a:t>«Грамотей»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852478"/>
          </a:xfrm>
        </p:spPr>
        <p:txBody>
          <a:bodyPr>
            <a:normAutofit fontScale="92500"/>
          </a:bodyPr>
          <a:lstStyle/>
          <a:p>
            <a:r>
              <a:rPr lang="ru-RU" sz="1800" dirty="0" smtClean="0"/>
              <a:t>Подготовили: учитель – логопед Зайцева Е.П.</a:t>
            </a:r>
          </a:p>
          <a:p>
            <a:r>
              <a:rPr lang="ru-RU" sz="1800" dirty="0" smtClean="0"/>
              <a:t>Воспитатели ГКН : </a:t>
            </a:r>
            <a:r>
              <a:rPr lang="ru-RU" sz="1800" dirty="0" err="1" smtClean="0"/>
              <a:t>Абзалилова</a:t>
            </a:r>
            <a:r>
              <a:rPr lang="ru-RU" sz="1800" dirty="0" smtClean="0"/>
              <a:t> Д.Р. 1 кв.к., </a:t>
            </a:r>
            <a:r>
              <a:rPr lang="ru-RU" sz="1800" dirty="0" err="1" smtClean="0"/>
              <a:t>Коробкова</a:t>
            </a:r>
            <a:r>
              <a:rPr lang="ru-RU" sz="1800" dirty="0" smtClean="0"/>
              <a:t> Т.А. 1 кв.к.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357166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ДОШКОЛЬНОЕ ОБРАЗОВАТЕЛЬНОЕ АВТОНОМНОЕ УЧРЕЖДЕНИЕ «ДЕТСКИЙ САД №12 «ЖУРАВУШКА» КОМБИНИРОВАННОГО ВИДА» Г. ОРСКА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этап сентябрь - декабрь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 грамоте проходит по методике О.С.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Гомзяк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«Говорим правильно в  6 -7 лет» конспекты фронтальных занятий 1 и  2 периодов.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данном этапе нами применяются такие занимательные упражнения как: «Определи первый звук», «Какой звук в конце?», «Придумай слово», «Посчитай звуки», «Звуковые домики», «Найди этот звук», «Лишнее слово».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Зайцевы\Pictures\изображение_viber_2020-12-06_19-23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Зайцевы\Pictures\изображение_viber_2020-12-06_19-23-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571744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143504" y="78579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Закрепление гласных звуков.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4643446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Закрепление «Прямые и обратные слоги»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айцевы\Pictures\изображение_viber_2020-12-06_19-14-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00438"/>
            <a:ext cx="4326467" cy="31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Зайцевы\Pictures\изображение_viber_2020-12-06_19-15-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C:\Users\Зайцевы\Pictures\изображение_viber_2020-12-06_19-24-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429000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этап январь – май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данном этапе мы учим детей чтению слов по слогам, продолжаем работать на закрепление работы со схемой слова. Добавляем работу со  схемой предложения и пересказом текста. Учим придумывать текст по картинке, используя заданный план.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Методическая литература: О.С.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Гомзяк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«Говорим правильно в 6-7 лет» конспекты фронтальных занятий» 2, 3 периодов, альбом для предупреждения нарушений письма «Я буду писать правильно», «Говорим правильно. Конспекты занятий по развитию связной речи в подготовительной к школе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логогруппе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Используем такие игры и упражнения: «Звуковые домики», «Придумай сказку», «Расскажи о любимом герое(игрушке и т.д.)» – рассказ по плану, «Придумай название», «Исправь ошибку», «Зашумленные буквы», «Что сначала, что потом?», «Маленькие слова» - упражнение для определения предлогов в предложении.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749808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 грамоте это очень сложный процесс, требующий много времени. Для освоения этого процесса требуется слаженная работа учителя – логопеда, воспитателей и родителей.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же необходимо помнить, что все детки разные – кого то достаточно слегка направить и ребенок тут же «схватит» материал, а некоторым детям нужно больше времени либо другие подходы. Очень важно доступно и четко объяснить это родителям будущих первоклассников чтобы обучение было только в радость.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 проект направлен именно на обучение и закрепление навыка чтения и письма, первичное обучение грамоте. Мы считаем, что эти базовые методы помогут детям в дальнейшей учебе в школе.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Большим преимуществом проекта считаем, что в игровой форме ребята учатся производить свои первые наблюдения за родным словом. У них развиваются чуткость и интерес к изучению родного языка.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проблемы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последнее время актуальной проблемой для начальной школы является большой рост количества детей с нарушениями письма и речи. В большей степени это связано с недоразвитием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фонетико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фонематического слуха, с низким уровнем развития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лексико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грамматической составляющей речи, а так же из – за неправильного звукопроизношения учеников. Мы считаем, что эти проблемы можно решить с помощью правильно подобранных методик развития речи и обучения грамоте.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по проекту построена на принципах взаимосвязи всех сторон речевого развития ребенка: подготовка к обучению грамоте находится в непосредственной связи со звуковой культурой речи, так как первичное обучение грамоте в начальной школе построено на узнавании звука, различении и определении его места в слове. Без этих базовых навыков процесс обучения грамоте будет весьма затруднен. А так же был учтен принцип «от простого к сложному» – информация должна подаваться постепенно, быть логически обоснованной.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 проекта: долгосрочный(с 01.09.2020 по 30.05.2021гг).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Возраст: подготовительная группа 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 проекта: учитель – логопед, воспитатели группы ГКН, воспитанники, родители.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и задачи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подготовка дошкольников подготовительной к школе группы ГКН к обучению чтению и письму.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звуковой культуры речи;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грамматического строя речи;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детей с первичными лингвистическими представлениями.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Направления 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Исходя из представленных целей и задач мы сформулировали направления работы с дошкольниками: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понимание таких понятий как «слово», «предложение», «текст»; умение проводить звуковой анализ; образовывать существительные с увеличительными, уменьшительно – ласкательными суффиксами;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 правильному построению предложения; совершенствовать навык пересказа текстов.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Планируемые результаты.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Дошкольники: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Овладеют такими понятиями, как «звук», «буква», «слог»,«слово», «предложение», «текст»;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Научатся различать гласные, твердые и мягкие согласные звуки, различать звонкие и глухие согласные звуки, составлять из букв разрезной азбуки слова, писать печатные буквы;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Научатся плавно читать по слогам, пересказывать тексты, отвечать на вопросы по тексту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Сентябрь  – декабрь. Продолжать знакомить детей с понятиями «звук», «слог», «слово», учим разделять слова на слоги, искать заданный звук в слове(в начале, середине и конце).</a:t>
            </a:r>
          </a:p>
          <a:p>
            <a:pPr marL="571500" indent="-571500">
              <a:buFont typeface="+mj-lt"/>
              <a:buAutoNum type="romanU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Январь – май. Осваиваем чтение по слогам. Продолжаем работать со схемой слова. Вводим понятие «схема предложения». Продолжаем знакомить детей с техникой пересказа теста. Проводим мероприятия по предупреждению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дисграфии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Закрепляем полученные навыки.</a:t>
            </a:r>
          </a:p>
          <a:p>
            <a:pPr marL="571500" indent="-57150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Сентябрь - декабрь.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Родительское собрание, тема «Возрастные особенности развития детей подготовительной группы 6 – 7 лет».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Консультация для родителей, тема «Обучение дошкольника грамоте».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Консультация для родителей, тема «Зачем логопед задает домашние задания».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Индивидуальные консультации по запросам родителей.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Родительское собрание, тема «АОП для дошкольников с ОВЗ в школе».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Январь – май. Консультации для родителей, тема «Готовимся к письму», «Профилактика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дисграфии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«Чтение для дошкольников», «Интересные книжки». Индивидуальные консультации по запросам родителей.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Выставка «Прекрасные гласные и согласные» - выставка работ художественного творчества дошкольников. Индивидуальные консультации по запросам родителей.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605</TotalTime>
  <Words>962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Проект по освоению грамоты в подготовительной к школе группе  «Грамотей»</vt:lpstr>
      <vt:lpstr>Актуальность проблемы</vt:lpstr>
      <vt:lpstr>Принципы</vt:lpstr>
      <vt:lpstr>Паспорт проекта</vt:lpstr>
      <vt:lpstr>Цель и задачи</vt:lpstr>
      <vt:lpstr>Направления работы</vt:lpstr>
      <vt:lpstr>Планируемые результаты.</vt:lpstr>
      <vt:lpstr>Этапы работы</vt:lpstr>
      <vt:lpstr>Работа с родителями</vt:lpstr>
      <vt:lpstr>1 этап сентябрь - декабрь</vt:lpstr>
      <vt:lpstr>Слайд 11</vt:lpstr>
      <vt:lpstr>Слайд 12</vt:lpstr>
      <vt:lpstr>2 этап январь – май </vt:lpstr>
      <vt:lpstr>Заключение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освоению грамоты в подготовительной к школе группе  «Грамотей»</dc:title>
  <dc:creator>Зайцевы</dc:creator>
  <cp:lastModifiedBy>Зайцевы</cp:lastModifiedBy>
  <cp:revision>48</cp:revision>
  <dcterms:created xsi:type="dcterms:W3CDTF">2020-11-30T11:10:08Z</dcterms:created>
  <dcterms:modified xsi:type="dcterms:W3CDTF">2020-12-06T14:51:25Z</dcterms:modified>
</cp:coreProperties>
</file>