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6" r:id="rId18"/>
    <p:sldId id="278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Zav\Рабочий стол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08" y="0"/>
            <a:ext cx="9156508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59632" y="404664"/>
            <a:ext cx="6912768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автономное учреждение «Центр развития ребенка – детский сад № 56 «Надежда»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Орска»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396945">
            <a:off x="2195736" y="18245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проект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362582">
            <a:off x="3668967" y="5130513"/>
            <a:ext cx="3437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воспитатели 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подготовительных  к школе  групп</a:t>
            </a:r>
          </a:p>
          <a:p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Наточий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Я.Н. и Поспелова Г.В.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260648"/>
            <a:ext cx="3995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Подвижные игры: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«Перемена и урок»;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Сюжетно – ролевые игры: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«Школа».</a:t>
            </a:r>
            <a:endParaRPr lang="ru-RU" sz="2400" dirty="0"/>
          </a:p>
        </p:txBody>
      </p:sp>
      <p:pic>
        <p:nvPicPr>
          <p:cNvPr id="3" name="Picture 2" descr="C:\Documents and Settings\Zav\Рабочий стол\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9315" r="24558" b="7506"/>
          <a:stretch>
            <a:fillRect/>
          </a:stretch>
        </p:blipFill>
        <p:spPr bwMode="auto">
          <a:xfrm rot="10800000" flipH="1">
            <a:off x="0" y="0"/>
            <a:ext cx="3238872" cy="3384376"/>
          </a:xfrm>
          <a:prstGeom prst="rect">
            <a:avLst/>
          </a:prstGeom>
          <a:noFill/>
        </p:spPr>
      </p:pic>
      <p:pic>
        <p:nvPicPr>
          <p:cNvPr id="4" name="Picture 3" descr="IMG_20201118_1015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132856"/>
            <a:ext cx="6552728" cy="4200468"/>
          </a:xfrm>
          <a:prstGeom prst="round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t4.depositphotos.com/5822914/22096/v/950/depositphotos_220963270-stock-illustration-vector-square-wavy-border-fram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51" b="21056"/>
          <a:stretch>
            <a:fillRect/>
          </a:stretch>
        </p:blipFill>
        <p:spPr bwMode="auto">
          <a:xfrm rot="10800000">
            <a:off x="0" y="890718"/>
            <a:ext cx="9144000" cy="5967282"/>
          </a:xfrm>
          <a:prstGeom prst="rect">
            <a:avLst/>
          </a:prstGeom>
          <a:noFill/>
        </p:spPr>
      </p:pic>
      <p:sp>
        <p:nvSpPr>
          <p:cNvPr id="2" name="Блок-схема: знак завершения 1"/>
          <p:cNvSpPr/>
          <p:nvPr/>
        </p:nvSpPr>
        <p:spPr>
          <a:xfrm>
            <a:off x="1547664" y="188640"/>
            <a:ext cx="6120680" cy="720080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Художественно-продуктивная деятельность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F:\проект Хочу быть здоровым (2)\Фото\IMG_20201118_0820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4176464" cy="2880320"/>
          </a:xfrm>
          <a:prstGeom prst="round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Picture 2" descr="IMG_20201118_1004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4744"/>
            <a:ext cx="4271378" cy="2592288"/>
          </a:xfrm>
          <a:prstGeom prst="round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836712"/>
            <a:ext cx="1656184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Оригами «Карандаш-закладка»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87816" y="908720"/>
            <a:ext cx="1656184" cy="11521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Оригами «Портфель для отличника»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:\проект Хочу быть здоровым (2)\Фото\IMG_20201117_115947.jpg"/>
          <p:cNvPicPr/>
          <p:nvPr/>
        </p:nvPicPr>
        <p:blipFill>
          <a:blip r:embed="rId5" cstate="print"/>
          <a:srcRect l="4412" t="17500" r="5882"/>
          <a:stretch>
            <a:fillRect/>
          </a:stretch>
        </p:blipFill>
        <p:spPr bwMode="auto">
          <a:xfrm>
            <a:off x="2771800" y="3501008"/>
            <a:ext cx="4392488" cy="2376264"/>
          </a:xfrm>
          <a:prstGeom prst="round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87624" y="4725144"/>
            <a:ext cx="1872208" cy="11521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Пластилино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графия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«А – начало алфавита»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Zav\Рабочий стол\0001-001-.jpg"/>
          <p:cNvPicPr>
            <a:picLocks noChangeAspect="1" noChangeArrowheads="1"/>
          </p:cNvPicPr>
          <p:nvPr/>
        </p:nvPicPr>
        <p:blipFill>
          <a:blip r:embed="rId2" cstate="print"/>
          <a:srcRect r="66327"/>
          <a:stretch>
            <a:fillRect/>
          </a:stretch>
        </p:blipFill>
        <p:spPr bwMode="auto">
          <a:xfrm>
            <a:off x="0" y="0"/>
            <a:ext cx="1632024" cy="6858000"/>
          </a:xfrm>
          <a:prstGeom prst="rect">
            <a:avLst/>
          </a:prstGeom>
          <a:noFill/>
        </p:spPr>
      </p:pic>
      <p:sp>
        <p:nvSpPr>
          <p:cNvPr id="4" name="Блок-схема: знак завершения 3"/>
          <p:cNvSpPr/>
          <p:nvPr/>
        </p:nvSpPr>
        <p:spPr>
          <a:xfrm>
            <a:off x="2051720" y="188640"/>
            <a:ext cx="6120680" cy="720080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с другими специалистами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27178" b="10312"/>
          <a:stretch>
            <a:fillRect/>
          </a:stretch>
        </p:blipFill>
        <p:spPr bwMode="auto">
          <a:xfrm>
            <a:off x="5148064" y="1052736"/>
            <a:ext cx="3771927" cy="3312368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Рисунок 5" descr="F:\проект Хочу быть здоровым (2)\Фото\IMG_20201118_0824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84984"/>
            <a:ext cx="4680520" cy="3284984"/>
          </a:xfrm>
          <a:prstGeom prst="round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19672" y="2276872"/>
            <a:ext cx="2304256" cy="14401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Совместная деятельность с педагогом по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тестопластике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«Шар земной»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9744" y="4437112"/>
            <a:ext cx="2304256" cy="14401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Совместная деятельность с инструктором по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физ-ре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«Весёлые страты»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IMG_20201112_1104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212976"/>
            <a:ext cx="1435907" cy="2304256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Zav\Рабочий стол\0001-001-.jpg"/>
          <p:cNvPicPr>
            <a:picLocks noChangeAspect="1" noChangeArrowheads="1"/>
          </p:cNvPicPr>
          <p:nvPr/>
        </p:nvPicPr>
        <p:blipFill>
          <a:blip r:embed="rId2" cstate="print"/>
          <a:srcRect r="66327"/>
          <a:stretch>
            <a:fillRect/>
          </a:stretch>
        </p:blipFill>
        <p:spPr bwMode="auto">
          <a:xfrm flipH="1">
            <a:off x="7356152" y="0"/>
            <a:ext cx="1787848" cy="6858000"/>
          </a:xfrm>
          <a:prstGeom prst="rect">
            <a:avLst/>
          </a:prstGeom>
          <a:noFill/>
        </p:spPr>
      </p:pic>
      <p:sp>
        <p:nvSpPr>
          <p:cNvPr id="3" name="Блок-схема: знак завершения 2"/>
          <p:cNvSpPr/>
          <p:nvPr/>
        </p:nvSpPr>
        <p:spPr>
          <a:xfrm>
            <a:off x="899592" y="188640"/>
            <a:ext cx="6120680" cy="720080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4950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Консультации: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«Готов ли ребенок к школе?»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«Подготовка детей к школьному обучению»;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Рекомендации «Я иду в школу!»</a:t>
            </a:r>
            <a:endParaRPr lang="ru-RU" sz="2400" dirty="0"/>
          </a:p>
        </p:txBody>
      </p:sp>
      <p:pic>
        <p:nvPicPr>
          <p:cNvPr id="5" name="Picture 2" descr="https://ds05.infourok.ru/uploads/ex/1375/0013d60c-17559c66/hello_html_4d52cd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7081">
            <a:off x="5820659" y="3424496"/>
            <a:ext cx="2088597" cy="3028466"/>
          </a:xfrm>
          <a:prstGeom prst="roundRect">
            <a:avLst/>
          </a:prstGeom>
          <a:noFill/>
        </p:spPr>
      </p:pic>
      <p:pic>
        <p:nvPicPr>
          <p:cNvPr id="6" name="Picture 4" descr="http://ddu347.minsk.edu.by/ru/sm_full.aspx?guid=288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9506">
            <a:off x="5014262" y="1025777"/>
            <a:ext cx="1978838" cy="2799418"/>
          </a:xfrm>
          <a:prstGeom prst="roundRect">
            <a:avLst/>
          </a:prstGeom>
          <a:noFill/>
        </p:spPr>
      </p:pic>
      <p:pic>
        <p:nvPicPr>
          <p:cNvPr id="7" name="Picture 6" descr="https://fs01.infourok.ru/images/doc/65/79974/img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01008"/>
            <a:ext cx="3803914" cy="2852936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G_20201118_1216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4320480" cy="2427236"/>
          </a:xfrm>
          <a:prstGeom prst="round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Picture 3" descr="C:\Users\x44h\Desktop\IMG_20201118_121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355976" cy="2450236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" name="Picture 6" descr="https://st4.depositphotos.com/5822914/22096/v/950/depositphotos_220963270-stock-illustration-vector-square-wavy-border-fram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51" b="210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1254">
            <a:off x="4369934" y="3082902"/>
            <a:ext cx="4626609" cy="2144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444208" y="1340768"/>
            <a:ext cx="2304256" cy="14401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Совместная деятельность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детей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«Мягкая азбука»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humbs.dreamstime.com/b/%D0%B3%D0%BE%D1%80%D0%B8%D0%B7%D0%BE%D0%BD%D1%82%D0%B0%D0%BB%D1%8C%D0%BD%D0%B0%D1%8F-%D0%BA%D0%B0%D1%80%D1%82%D0%B8%D0%BD%D0%B0-%D1%83%D1%81%D1%82%D0%B0%D0%BD%D0%BE%D0%B2%D0%B8%D1%82%D0%B5-%D0%B8%D0%B7%D0%BE%D0%BB%D0%B8%D1%80%D0%BE%D0%B2%D0%B0%D0%BD%D0%BD%D1%8B%D1%85-%D0%BF%D0%BE%D0%BA%D1%80%D0%B0%D1%88%D0%B5%D0%BD%D0%BD%D1%8B%D1%85-140381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MDOAU\Desktop\IMG_20201124_112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544867" cy="413463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980728"/>
            <a:ext cx="2304256" cy="14401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Изготовление стенгазеты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«Наши мамы и папы тоже были первоклашки»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1547664" y="188640"/>
            <a:ext cx="6120680" cy="720080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этап. Заключительный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DMIN\Desktop\IMG-69da2b4fd4eb81ea050c59786085919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96952"/>
            <a:ext cx="4572000" cy="342900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3" descr="C:\Users\ADMIN\Desktop\IMG-99985396578785b81a09d06e9cccd95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7"/>
            <a:ext cx="4896544" cy="326225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5" name="Picture 2" descr="C:\Documents and Settings\Zav\Рабочий стол\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9315" r="24558" b="7506"/>
          <a:stretch>
            <a:fillRect/>
          </a:stretch>
        </p:blipFill>
        <p:spPr bwMode="auto">
          <a:xfrm>
            <a:off x="0" y="3473624"/>
            <a:ext cx="2989312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24128" y="1268760"/>
            <a:ext cx="2304256" cy="14401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музыкально-игровой программы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Супер-школа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4.infourok.ru/uploads/ex/04f4/000730e3-cd75cd3f/hello_html_m537fb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1413064"/>
            <a:ext cx="78488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результате проделанной работы, мы пришли к выводу, что :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 детей сформирована внутренняя позиция школьника на уровне положительного отношения к школе, ориентации на содержательные моменты школьной действительности и принятия образа «хорошего ученика»;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сформирована личностная готовность детей к обучению в школе;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положительно оценили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ДОО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подготовке детей к школе, и приняли активное участие в проекте.</a:t>
            </a:r>
            <a:endParaRPr lang="ru-RU" sz="24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Zav\Рабочий стол\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9315" r="24558" b="7506"/>
          <a:stretch>
            <a:fillRect/>
          </a:stretch>
        </p:blipFill>
        <p:spPr bwMode="auto">
          <a:xfrm>
            <a:off x="0" y="3473624"/>
            <a:ext cx="2989312" cy="3384376"/>
          </a:xfrm>
          <a:prstGeom prst="rect">
            <a:avLst/>
          </a:prstGeom>
          <a:noFill/>
        </p:spPr>
      </p:pic>
      <p:pic>
        <p:nvPicPr>
          <p:cNvPr id="4" name="Picture 2" descr="C:\Documents and Settings\Zav\Рабочий стол\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9315" r="24558" b="7506"/>
          <a:stretch>
            <a:fillRect/>
          </a:stretch>
        </p:blipFill>
        <p:spPr bwMode="auto">
          <a:xfrm rot="10800000">
            <a:off x="6154688" y="0"/>
            <a:ext cx="2989312" cy="3384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2348880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«Быть готовым к школе - не значит уметь читать, писать и считать».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Быть готовым к школе – значит готовым всему этому научиться».</a:t>
            </a:r>
          </a:p>
          <a:p>
            <a:pPr algn="r"/>
            <a:r>
              <a:rPr lang="ru-RU" sz="3200" b="1" i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Венгер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Л. А.</a:t>
            </a:r>
            <a:endParaRPr lang="ru-RU" sz="3200" b="1" i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s://thumbs.dreamstime.com/b/%D0%B3%D0%BE%D1%80%D0%B8%D0%B7%D0%BE%D0%BD%D1%82%D0%B0%D0%BB%D1%8C%D0%BD%D0%B0%D1%8F-%D0%BA%D0%B0%D1%80%D1%82%D0%B8%D0%BD%D0%B0-%D1%83%D1%81%D1%82%D0%B0%D0%BD%D0%BE%D0%B2%D0%B8%D1%82%D0%B5-%D0%B8%D0%B7%D0%BE%D0%BB%D0%B8%D1%80%D0%BE%D0%B2%D0%B0%D0%BD%D0%BD%D1%8B%D1%85-%D0%BF%D0%BE%D0%BA%D1%80%D0%B0%D1%88%D0%B5%D0%BD%D0%BD%D1%8B%D1%85-140381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8002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СПАСИБО ЗА ВНИМАНИЕ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https://funpick.ru/wp-content/uploads/2018/04/4c9667xyi-768x507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852936"/>
            <a:ext cx="51845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s://st4.depositphotos.com/5822914/22096/v/950/depositphotos_220963270-stock-illustration-vector-square-wavy-border-fram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51" b="210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128792" cy="648072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424936" cy="3937992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Психическое здоровье детей при переходе из детского сада в школу долгое время не привлекало внимание взрослых. Между тем поступление ребенка в школу полностью перестраивает жизнь ребёнка. В школе ребенок попадает в новые социальные условия. Меняется его обычный образ жизни, возникают новые отношения с людьми. Смена окружения может сопроваждаться повышением тревожности, снижением активности. К моменту поступления в школу ребенок должен иметь представления о том, что его ждет, каким образом происходит обучение. И самое главное, у него должно быть желание учиться. Поэтому, важно заранее готовить детей к социуму, обсуждать с ними возможные затруднения, обучать конструктивным способам решения возникающих проблем. </a:t>
            </a:r>
          </a:p>
          <a:p>
            <a:pPr algn="just"/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Реализуя проект «Мы идем в школу», нами была проведена целенаправленная работа на положительное отношение к школе у детей подготовительной к школе группы, которая поспособствовала повышению социальной и познавательной активности детей, целенаправленному формированию у них интегративных качеств, необходимых для успешного включения детей в школьную жизнь. </a:t>
            </a:r>
            <a:endParaRPr lang="ru-RU" sz="1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Zav\Рабочий стол\0001-001-.jpg"/>
          <p:cNvPicPr>
            <a:picLocks noChangeAspect="1" noChangeArrowheads="1"/>
          </p:cNvPicPr>
          <p:nvPr/>
        </p:nvPicPr>
        <p:blipFill>
          <a:blip r:embed="rId2" cstate="print"/>
          <a:srcRect r="66327"/>
          <a:stretch>
            <a:fillRect/>
          </a:stretch>
        </p:blipFill>
        <p:spPr bwMode="auto">
          <a:xfrm>
            <a:off x="0" y="0"/>
            <a:ext cx="163202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70567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Цель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у детей положительное отношение к школе. Повысить интерес к школе и сформировать у детей старшего дошкольного возраста положительное отношение к предстоящему обучению, подготовить к принятию новой социальной позиции «школьника».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75656" y="1916832"/>
            <a:ext cx="7272808" cy="41764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Задачи: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Образовательные </a:t>
            </a:r>
            <a:r>
              <a:rPr kumimoji="0" lang="ru-RU" sz="1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sz="19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точнять</a:t>
            </a:r>
            <a:r>
              <a:rPr kumimoji="0" lang="ru-RU" sz="19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представления о школе;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продолжать знакомить со школьными правилами;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формировать предпосылки учебной деятельности</a:t>
            </a:r>
            <a:r>
              <a:rPr kumimoji="0" lang="ru-RU" sz="19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Развивающие: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19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оздать</a:t>
            </a:r>
            <a:r>
              <a:rPr kumimoji="0" lang="ru-RU" sz="19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условия для развития внимания, мышления, памяти, усидчивости, мелкой моторики рук.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Воспитательные: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1900" b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оспитывать</a:t>
            </a:r>
            <a:r>
              <a:rPr kumimoji="0" lang="ru-RU" sz="1900" b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навыки самостоятельной деятельности;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воспитывать у детей терпеливо выслушивать вопросы педагогов, ответы товарищей, и уважать их мнение, умение работать в коллективе.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24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Zav\Рабочий стол\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9315" r="24558" b="7506"/>
          <a:stretch>
            <a:fillRect/>
          </a:stretch>
        </p:blipFill>
        <p:spPr bwMode="auto">
          <a:xfrm>
            <a:off x="0" y="3473624"/>
            <a:ext cx="2989312" cy="33843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988840"/>
            <a:ext cx="59046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реализации проекта: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</a:t>
            </a:r>
            <a:r>
              <a:rPr lang="en-US" sz="24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Организационный</a:t>
            </a:r>
            <a:endParaRPr lang="en-US" sz="2400" b="1" i="1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</a:t>
            </a:r>
            <a:endParaRPr lang="en-US" sz="2400" b="1" i="1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</a:t>
            </a:r>
            <a:r>
              <a:rPr lang="en-US" sz="24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Заключительный</a:t>
            </a:r>
            <a:endParaRPr lang="ru-RU" sz="2400" dirty="0"/>
          </a:p>
        </p:txBody>
      </p:sp>
      <p:pic>
        <p:nvPicPr>
          <p:cNvPr id="4" name="Picture 2" descr="C:\Documents and Settings\Zav\Рабочий стол\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9315" r="24558" b="7506"/>
          <a:stretch>
            <a:fillRect/>
          </a:stretch>
        </p:blipFill>
        <p:spPr bwMode="auto">
          <a:xfrm rot="10800000">
            <a:off x="6154688" y="0"/>
            <a:ext cx="2989312" cy="33843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t4.depositphotos.com/5822914/22096/v/950/depositphotos_220963270-stock-illustration-vector-square-wavy-border-fram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51" b="21056"/>
          <a:stretch>
            <a:fillRect/>
          </a:stretch>
        </p:blipFill>
        <p:spPr bwMode="auto">
          <a:xfrm rot="10800000">
            <a:off x="0" y="890718"/>
            <a:ext cx="9144000" cy="59672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340768"/>
            <a:ext cx="3600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и обсуждение со всеми участниками проекта поэтапно плана работы.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Подбор необходимого пособия для практического обогащения проекта, целенаправленности, систематизации, образовательного процесса.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Создание «Уголка школьника», оснащенного дидактическим, наглядным, игровым материалом. </a:t>
            </a:r>
            <a:endParaRPr lang="ru-RU" sz="2000" dirty="0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547664" y="260648"/>
            <a:ext cx="6120680" cy="720080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этап.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Организационный</a:t>
            </a:r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Zav\Мои документы\Downloads\IMG_20201125_074113_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2856"/>
            <a:ext cx="5184576" cy="324882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948264" y="1628800"/>
            <a:ext cx="1512168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Уголок школьника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t4.depositphotos.com/5822914/22096/v/950/depositphotos_220963270-stock-illustration-vector-square-wavy-border-fram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51" b="21056"/>
          <a:stretch>
            <a:fillRect/>
          </a:stretch>
        </p:blipFill>
        <p:spPr bwMode="auto">
          <a:xfrm rot="10800000">
            <a:off x="0" y="890718"/>
            <a:ext cx="9144000" cy="5967282"/>
          </a:xfrm>
          <a:prstGeom prst="rect">
            <a:avLst/>
          </a:prstGeom>
          <a:noFill/>
        </p:spPr>
      </p:pic>
      <p:sp>
        <p:nvSpPr>
          <p:cNvPr id="3" name="Блок-схема: знак завершения 2"/>
          <p:cNvSpPr/>
          <p:nvPr/>
        </p:nvSpPr>
        <p:spPr>
          <a:xfrm>
            <a:off x="1547664" y="260648"/>
            <a:ext cx="6120680" cy="720080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этап.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Основной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56521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деятельность: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раз в первый класс»;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«Профессия-Учитель»;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«Скоро в школу».</a:t>
            </a:r>
          </a:p>
        </p:txBody>
      </p:sp>
      <p:pic>
        <p:nvPicPr>
          <p:cNvPr id="5" name="Picture 2" descr="C:\Users\x44h\Desktop\IMG_20201125_140205_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556" y="2564904"/>
            <a:ext cx="6529168" cy="309634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:\проект Хочу быть здоровым (2)\Фото\IMG-484b1d98aa6654bac0e2129e713ea166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2267744" cy="3068960"/>
          </a:xfrm>
          <a:prstGeom prst="round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2" descr="C:\Users\ADMIN\Desktop\IMG-5fb7ab160be8f7626b6d17a46f17441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01544"/>
            <a:ext cx="3672408" cy="2756456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5" name="Рисунок 4" descr="F:\проект Хочу быть здоровым (2)\Фото\IMG-a4e0cab40e0eeaf0c16200ec7b23e287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24744"/>
            <a:ext cx="3384376" cy="2880320"/>
          </a:xfrm>
          <a:prstGeom prst="round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3" descr="F:\проект Хочу быть здоровым (2)\Фото\IMG_20201117_1125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52736"/>
            <a:ext cx="3563888" cy="2736304"/>
          </a:xfrm>
          <a:prstGeom prst="round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Блок-схема: знак завершения 1"/>
          <p:cNvSpPr/>
          <p:nvPr/>
        </p:nvSpPr>
        <p:spPr>
          <a:xfrm>
            <a:off x="1547664" y="188640"/>
            <a:ext cx="6120680" cy="720080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Экскурсия в школу и школьный двор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F:\проект Хочу быть здоровым (2)\Фото\IMG-fdfd3406374a5b5c188df5aa47ab75b0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924944"/>
            <a:ext cx="2880320" cy="2448272"/>
          </a:xfrm>
          <a:prstGeom prst="round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635896" y="4941168"/>
            <a:ext cx="1368152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МОАУ СОШ № 15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Zav\Рабочий стол\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9315" r="24558" b="7506"/>
          <a:stretch>
            <a:fillRect/>
          </a:stretch>
        </p:blipFill>
        <p:spPr bwMode="auto">
          <a:xfrm>
            <a:off x="0" y="3473624"/>
            <a:ext cx="2989312" cy="3384376"/>
          </a:xfrm>
          <a:prstGeom prst="rect">
            <a:avLst/>
          </a:prstGeom>
          <a:noFill/>
        </p:spPr>
      </p:pic>
      <p:sp>
        <p:nvSpPr>
          <p:cNvPr id="3" name="Блок-схема: знак завершения 2"/>
          <p:cNvSpPr/>
          <p:nvPr/>
        </p:nvSpPr>
        <p:spPr>
          <a:xfrm>
            <a:off x="1547664" y="188640"/>
            <a:ext cx="6120680" cy="720080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Речь и речевое общение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ADMIN\Desktop\IMG-3981d7a99aee963e96ab58d3bed5609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060848"/>
            <a:ext cx="5364088" cy="417685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052736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«Чем сад отличается от школы?»,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 уроках переменах и школьном звонке»,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«Меня учитель называет по фамилии».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 худ. </a:t>
            </a:r>
            <a:r>
              <a:rPr lang="ru-RU" sz="20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лит-ры</a:t>
            </a:r>
            <a:r>
              <a:rPr lang="ru-RU" sz="2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Ю.Коваль «Нулевой класс»,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Алексин «Первый день»,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«Я выросла», «В школу».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Пословицы и загадки о школьных принадлежностях.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1547664" y="188640"/>
            <a:ext cx="6120680" cy="720080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37981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Дидактические игры: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«Четвертый лишний»,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«Школьные принадлежности»,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«Буквы алфавита»,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«Весёлый счет»</a:t>
            </a:r>
            <a:endParaRPr lang="ru-RU" sz="2000" dirty="0"/>
          </a:p>
        </p:txBody>
      </p:sp>
      <p:pic>
        <p:nvPicPr>
          <p:cNvPr id="5" name="Picture 4" descr="IMG_20201109_1629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3573812" cy="2160240"/>
          </a:xfrm>
          <a:prstGeom prst="round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Picture 2" descr="C:\Documents and Settings\Zav\Рабочий стол\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9315" r="24558" b="7506"/>
          <a:stretch>
            <a:fillRect/>
          </a:stretch>
        </p:blipFill>
        <p:spPr bwMode="auto">
          <a:xfrm flipH="1">
            <a:off x="6481192" y="3473624"/>
            <a:ext cx="2662808" cy="338437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24744"/>
            <a:ext cx="3419252" cy="2376264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b="16177"/>
          <a:stretch>
            <a:fillRect/>
          </a:stretch>
        </p:blipFill>
        <p:spPr bwMode="auto">
          <a:xfrm>
            <a:off x="3491880" y="2825552"/>
            <a:ext cx="2908943" cy="4032448"/>
          </a:xfrm>
          <a:prstGeom prst="round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664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   Актуальность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54</cp:revision>
  <dcterms:modified xsi:type="dcterms:W3CDTF">2020-11-27T02:59:15Z</dcterms:modified>
</cp:coreProperties>
</file>