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24" autoAdjust="0"/>
  </p:normalViewPr>
  <p:slideViewPr>
    <p:cSldViewPr>
      <p:cViewPr>
        <p:scale>
          <a:sx n="56" d="100"/>
          <a:sy n="56" d="100"/>
        </p:scale>
        <p:origin x="-1860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929618" cy="10001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МДОАУ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«Центр  развития  ребёнка – детский сад №56 «Надежда»   г.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Орска»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967335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Проект </a:t>
            </a:r>
            <a:r>
              <a:rPr lang="ru-RU" sz="2800" b="1" dirty="0"/>
              <a:t>для подготовительной группы</a:t>
            </a:r>
            <a:endParaRPr lang="ru-RU" sz="2800" dirty="0"/>
          </a:p>
          <a:p>
            <a:r>
              <a:rPr lang="ru-RU" sz="2800" b="1" dirty="0" smtClean="0"/>
              <a:t>                        «</a:t>
            </a:r>
            <a:r>
              <a:rPr lang="ru-RU" sz="3600" b="1" dirty="0"/>
              <a:t>Я  хочу  в  школу</a:t>
            </a:r>
            <a:r>
              <a:rPr lang="ru-RU" sz="3600" b="1" dirty="0" smtClean="0"/>
              <a:t>»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53012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Подготовила:  воспитатель                      </a:t>
            </a:r>
            <a:r>
              <a:rPr lang="ru-RU" sz="2800" b="1" dirty="0" err="1" smtClean="0"/>
              <a:t>Бахмат</a:t>
            </a:r>
            <a:r>
              <a:rPr lang="ru-RU" sz="2800" b="1" dirty="0" smtClean="0"/>
              <a:t> О.Ю.</a:t>
            </a:r>
            <a:endParaRPr lang="ru-RU" sz="2800" dirty="0">
              <a:effectLst/>
            </a:endParaRPr>
          </a:p>
        </p:txBody>
      </p:sp>
      <p:pic>
        <p:nvPicPr>
          <p:cNvPr id="1029" name="Picture 5" descr="https://www.t24.su/wp-content/uploads/2019/08/x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312368" cy="17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3677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488832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7200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  игра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«Собери  портфель»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1" y="1340768"/>
            <a:ext cx="295949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Оксана.Оксана-ПК\Desktop\IMG_20201129_211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61048"/>
            <a:ext cx="295949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ксана.Оксана-ПК\Desktop\IMG_20201129_210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01" y="1340768"/>
            <a:ext cx="28803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ксана.Оксана-ПК\Desktop\IMG_20201129_2105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470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488832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11521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  игра     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Одень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ученика и  ученицу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ксана.Оксана-ПК\Desktop\IMG_20201129_211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4" y="1556792"/>
            <a:ext cx="3850894" cy="44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ксана.Оксана-ПК\Desktop\IMG_20201129_211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248472" cy="44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9743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488832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11521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  игра                                           «Собери  букет  цветов  учителю»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ксана.Оксана-ПК\Desktop\IMG_20201129_204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72816"/>
            <a:ext cx="3543945" cy="41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ксана.Оксана-ПК\Desktop\IMG_20201129_205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743400" cy="42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0665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488832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11521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  игра                                           «Кем  хочешь  стать?»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ксана.Оксана-ПК\Desktop\IMG_20201130_210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772816"/>
            <a:ext cx="4048001" cy="45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ксана.Оксана-ПК\Desktop\IMG_20201130_210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355975" cy="45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29795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33368"/>
            <a:ext cx="7488832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64807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«Страна знаний»                                              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ксана.Оксана-ПК\Desktop\IMG_20201130_224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3" y="933368"/>
            <a:ext cx="2743473" cy="2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.Оксана-ПК\Desktop\IMG_20201130_224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33368"/>
            <a:ext cx="5472608" cy="57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ксана.Оксана-ПК\Desktop\IMG_20201130_230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2" y="4005064"/>
            <a:ext cx="2743473" cy="26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8749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33368"/>
            <a:ext cx="7488832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64807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«Страна знаний»                                              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ксана.Оксана-ПК\Desktop\IMG_20201130_224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459117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ксана.Оксана-ПК\Desktop\IMG_20201130_223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42798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41965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488832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11521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фотоальбома                                  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«Кто у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 в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семье был первоклассником».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ксана.Оксана-ПК\Desktop\IMG_20201130_205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90" y="1700808"/>
            <a:ext cx="170313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ксана.Оксана-ПК\Desktop\IMG_20201130_205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8677"/>
            <a:ext cx="3224285" cy="24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ксана.Оксана-ПК\Desktop\IMG_20201130_204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2" y="4043949"/>
            <a:ext cx="3427065" cy="24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1764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488832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115212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папки с консультациями для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Оксана.Оксана-ПК\Desktop\IMG_20201130_134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55" y="1531110"/>
            <a:ext cx="2987824" cy="22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ксана.Оксана-ПК\Desktop\IMG_20201130_133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57232"/>
            <a:ext cx="1988883" cy="26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ксана.Оксана-ПК\Desktop\IMG_20201130_1339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29" y="4289778"/>
            <a:ext cx="1916875" cy="26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ксана.Оксана-ПК\Desktop\IMG_20201130_134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98" y="4189988"/>
            <a:ext cx="1939208" cy="265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Оксана.Оксана-ПК\Desktop\IMG_20201130_1336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0" y="1484784"/>
            <a:ext cx="2060891" cy="22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ксана.Оксана-ПК\Desktop\IMG_20201130_1342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89" y="1484784"/>
            <a:ext cx="1988883" cy="22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3436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488832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1152128"/>
          </a:xfrm>
        </p:spPr>
        <p:txBody>
          <a:bodyPr>
            <a:noAutofit/>
          </a:bodyPr>
          <a:lstStyle/>
          <a:p>
            <a:endParaRPr lang="ru-RU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4432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489654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   дошкольном    возрасте  дети    не    могут самостоятельно представить себе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модель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школьной жизни.  Им  нужна  помощь  взрослых.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Проблема: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мотивация   к    учёбе 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школе.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Обоснование проблемы:</a:t>
            </a:r>
            <a:br>
              <a:rPr lang="ru-RU" sz="27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Недостаточность 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об 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обучении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в 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школе.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 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волевых     качеств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школьника.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3. Низкие логико–мыслительные процессы.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15616" y="332656"/>
            <a:ext cx="64008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4027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568863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позитивности. </a:t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Создание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доброжелательной атмосферы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помощи  и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сотрудничества.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целостности 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развития.</a:t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Организует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целостность самосознания и личности ребенка, помогает строить позитивное будущее.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индивидуального 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подхода.</a:t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психологического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 индивидуального опыта каждого ребенка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развития и саморазвития 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личности.</a:t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творческих возможностей, способности к самопознанию 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самоусовершенствованию.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: познавательно –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творческий.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Сроки  реализации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среднесрочный.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 дети подготовительной группы, воспитатели, родители.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5040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  и направления  проекта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950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396044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 детей подготовительной группы осознанной мотивации к учёбе в школе.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1. Расширение знаний детей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и   родителей   об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обучении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школе.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2. Развитие волевых качеств.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3. Формирование логического мышления, связной речи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5040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 задачи  проекта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7855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одготовительный </a:t>
            </a: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Познакомить родителей с задачами проекта, обозначить их роль в реализации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2.Планирование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деятельности педагога 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 Помощь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 стороны родителей 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подборе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настольно – печатных игр на школьную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тематику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5040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2160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908720"/>
            <a:ext cx="8988425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Беседа «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Профессия -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 Рассматривание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картин,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иллюстраций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на школьную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тематику.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 Сюжетно-ролевая   игра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«Школа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фотоальбома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«Кто у нас в семье был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первоклассником?» (составление  рассказов)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5. Просмотр мультфильмов на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школьную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тематику («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Остров ошибок», «Опять двойка», «В стране невыученных уроков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»)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игра «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Собери портфель»,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Одень ученика в школу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Интеллектуальная игра «Почемучки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8.Выставка   книг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на тему «Школа», заучивание стихотворений, чтение рассказов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Беседа « Чем детский сад отличается от школы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?»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10. Беседа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об уроках, переменах и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школьном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звонке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11.Составление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заповедей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ученика.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Часы общения по детским рисункам «Кем я хочу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стать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«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 чего начинается дружба», «Мой портфель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504056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 этап:</a:t>
            </a:r>
            <a:endParaRPr lang="ru-RU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7967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488832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Создание  дидактических  игр.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проекта - оформление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«Страна  знаний».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фотоальбома «Кто у нас в семье был первоклассником»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Оформление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папки с консультациями для родителей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504056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   этап:</a:t>
            </a:r>
            <a:endParaRPr lang="ru-RU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3816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1124744"/>
            <a:ext cx="8512497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dirty="0"/>
              <a:t> 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  детей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сформированы 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элементарные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представления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 школе, учителях, учениках, о школьных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принадлежностях.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  Ребёнок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готов к общению с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ровестниками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учителями, умеет подчинять сознательно свои действия правилам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 Развиты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основные психологические процессы, необходимые для усвоения учебной программы начальной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школы.                4.Сформирована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внутренняя позиция личности, развиты коммуникативные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навыки.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5. Родители  уточнят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 пополнят знания: о современной школе, о возрастных психофизиологических особенностях детей, о способах подготовки детей к обучению, повысят свою компетентность в отношении знаний особенностей развития своего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50405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 результаты  проекта</a:t>
            </a:r>
          </a:p>
          <a:p>
            <a:endParaRPr lang="ru-RU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6362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488832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 Создание  дидактических  игр.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2.Оформление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«Страна  знаний».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Создание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фотоальбома «Кто у нас в семье был первоклассником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 Оформление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папки с консультациями для родителей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clipartsgram.com/image/1548424391-19390175-illustration-of-a-book-with-a-castle-at-the-forest-on-a-white-background-stock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332656"/>
            <a:ext cx="8288089" cy="5040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  проекта: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6526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126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МДОАУ «Центр  развития  ребёнка – детский сад №56 «Надежда»   г. Орска»  </vt:lpstr>
      <vt:lpstr>             В    дошкольном    возрасте  дети    не    могут самостоятельно представить себе  модель   школьной жизни.  Им  нужна  помощь  взрослых.  Проблема:  мотивация   к    учёбе   в    школе.  Обоснование проблемы: 1. Недостаточность   знаний   детей   об   обучении                в   школе. 2. Не  сформированность   волевых     качеств школьника. 3. Низкие логико–мыслительные процессы.   </vt:lpstr>
      <vt:lpstr>            1.  Принцип позитивности.  Создание  доброжелательной атмосферы помощи  и  сотрудничества. 2. Принцип целостности развития. Организует целостность самосознания и личности ребенка, помогает строить позитивное будущее. 3. Принцип индивидуального подхода. Учет психологического уровня и индивидуального опыта каждого ребенка. 4. Принцип развития и саморазвития личности. Активизация творческих возможностей, способности к самопознанию и самоусовершенствованию. Вид проекта: познавательно – творческий. Сроки  реализации: среднесрочный. Участники проекта:  дети подготовительной группы, воспитатели, родители.   </vt:lpstr>
      <vt:lpstr>     Цель: формирование у детей подготовительной группы осознанной мотивации к учёбе в школе. Задачи: 1. Расширение знаний детей   и   родителей   об  обучении   в школе. 2. Развитие волевых качеств. 3. Формирование логического мышления, связной речи.     </vt:lpstr>
      <vt:lpstr>        Подготовительный этап:  1. Познакомить родителей с задачами проекта, обозначить их роль в реализации проекта.  2.Планирование деятельности педагога и детей.  3. Помощь со стороны родителей в  подборе настольно – печатных игр на школьную тематику.                 </vt:lpstr>
      <vt:lpstr>               1. Беседа «Профессия -учитель». 2. Рассматривание картин, иллюстраций  на школьную тематику.  3. Сюжетно-ролевая   игра «Школа». 4. Создание   фотоальбома   «Кто у нас в семье был первоклассником?» (составление  рассказов)  5. Просмотр мультфильмов на школьную тематику («Остров ошибок», «Опять двойка», «В стране невыученных уроков») 6. Дид. игра «Собери портфель», «Одень ученика в школу». 7. Интеллектуальная игра «Почемучки». 8.Выставка   книг на тему «Школа», заучивание стихотворений, чтение рассказов. 9. Беседа « Чем детский сад отличается от школы?» 10. Беседа об уроках, переменах и школьном звонке. 11.Составление заповедей ученика. 12. Часы общения по детским рисункам «Кем я хочу стать?»,                 «С чего начинается дружба», «Мой портфель».                         </vt:lpstr>
      <vt:lpstr>           1. Создание  дидактических  игр. 2. Презентация проекта - оформление лепбука «Страна  знаний». 3. Создание фотоальбома «Кто у нас в семье был первоклассником» 4. Оформление папки с консультациями для родителей.                        </vt:lpstr>
      <vt:lpstr>               1.  У  детей   сформированы   элементарные  представления о школе, учителях, учениках, о школьных принадлежностях. 2.  Ребёнок готов к общению с ровестниками, учителями, умеет подчинять сознательно свои действия правилам школы. 3. Развиты основные психологические процессы, необходимые для усвоения учебной программы начальной школы.                4.Сформирована внутренняя позиция личности, развиты коммуникативные навыки.  5. Родители  уточнят и пополнят знания: о современной школе, о возрастных психофизиологических особенностях детей, о способах подготовки детей к обучению, повысят свою компетентность в отношении знаний особенностей развития своего ребенка.                           </vt:lpstr>
      <vt:lpstr>          1. Создание  дидактических  игр. 2.Оформление лепбука «Страна  знаний». 3. Создание фотоальбома «Кто у нас в семье был первоклассником». 4.  Оформление папки с консультациями для родителей.                        </vt:lpstr>
      <vt:lpstr>                                </vt:lpstr>
      <vt:lpstr>                                </vt:lpstr>
      <vt:lpstr>                                </vt:lpstr>
      <vt:lpstr>                                </vt:lpstr>
      <vt:lpstr>                                </vt:lpstr>
      <vt:lpstr>                                </vt:lpstr>
      <vt:lpstr>                                </vt:lpstr>
      <vt:lpstr>                                </vt:lpstr>
      <vt:lpstr>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Оксана</cp:lastModifiedBy>
  <cp:revision>164</cp:revision>
  <dcterms:created xsi:type="dcterms:W3CDTF">2017-04-12T08:08:06Z</dcterms:created>
  <dcterms:modified xsi:type="dcterms:W3CDTF">2020-11-30T18:42:27Z</dcterms:modified>
</cp:coreProperties>
</file>