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52C0E-3691-4EAA-A9EB-8552350D0CA6}" v="1228" dt="2024-01-22T11:25:22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30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42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639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940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3035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705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275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2089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06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667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796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49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76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616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172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220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51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48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712981"/>
            <a:ext cx="6815669" cy="1702437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Дидактическая игра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dirty="0">
                <a:solidFill>
                  <a:srgbClr val="7030A0"/>
                </a:solidFill>
              </a:rPr>
              <a:t>на липучках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4000" b="1" dirty="0">
                <a:solidFill>
                  <a:srgbClr val="7030A0"/>
                </a:solidFill>
              </a:rPr>
              <a:t>(для детей 6-7 лет)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7175102" cy="132080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"ДЕЛАЕМ ПОКУПКИ"</a:t>
            </a:r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B825E3-D30F-8836-65A7-9475990E51FB}"/>
              </a:ext>
            </a:extLst>
          </p:cNvPr>
          <p:cNvSpPr txBox="1"/>
          <p:nvPr/>
        </p:nvSpPr>
        <p:spPr>
          <a:xfrm>
            <a:off x="1146439" y="1085490"/>
            <a:ext cx="1014010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Цель: </a:t>
            </a:r>
            <a:r>
              <a:rPr lang="ru-RU" sz="2000" b="1" dirty="0">
                <a:solidFill>
                  <a:srgbClr val="0070C0"/>
                </a:solidFill>
              </a:rPr>
              <a:t>формирование у детей основ финансовой грамотности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Задачи: </a:t>
            </a:r>
            <a:r>
              <a:rPr lang="ru-RU" sz="2000" b="1" dirty="0">
                <a:solidFill>
                  <a:srgbClr val="0070C0"/>
                </a:solidFill>
              </a:rPr>
              <a:t>учить детей разбираться в ценах и покупках, тренировать у детей навыки счета в пределах 20, знакомить с номиналом монет. Воспитывать интерес к сюжетной игре.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Ход игры:</a:t>
            </a:r>
            <a:r>
              <a:rPr lang="ru-RU" sz="2800" dirty="0"/>
              <a:t> </a:t>
            </a:r>
            <a:r>
              <a:rPr lang="ru-RU" sz="2000" b="1" dirty="0">
                <a:solidFill>
                  <a:srgbClr val="0070C0"/>
                </a:solidFill>
              </a:rPr>
              <a:t>дети выбирают в магазине товары и оплачивают монетами нужного номинала. В процессе игры дети понимают, что все товары стоят реальных денег и, что надо уметь их считать, чтобы хватило на покупку.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Содержание игры: </a:t>
            </a:r>
          </a:p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70C0"/>
                </a:solidFill>
              </a:rPr>
              <a:t>Игровое поле-основа для выкладывания изображения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продуктов, которые можно приобрести в магазине.</a:t>
            </a:r>
          </a:p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70C0"/>
                </a:solidFill>
              </a:rPr>
              <a:t>Карточки с товарами с указанием стоимости (20штук)</a:t>
            </a:r>
          </a:p>
          <a:p>
            <a:pPr marL="514350" indent="-514350">
              <a:buAutoNum type="arabicPeriod"/>
            </a:pPr>
            <a:r>
              <a:rPr lang="ru-RU" sz="2000" b="1" dirty="0">
                <a:solidFill>
                  <a:srgbClr val="0070C0"/>
                </a:solidFill>
              </a:rPr>
              <a:t>Монеты разного номинала: 1, 2, 5, 10 рублей и 10, 50 копеек.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0544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Бумажное изделие, бумаг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E72F639F-7191-B2CA-F4B0-DD1E140987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266" y="589473"/>
            <a:ext cx="9053130" cy="566468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767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Бумажное изделие, Детское искусство, бума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1435D51-DCEF-28DE-2D41-9AA5820A9F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280" y="603849"/>
            <a:ext cx="9010423" cy="5492152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98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Бумажное изделие, Детское искусство, бума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7913166-743B-A2A4-1399-E2F060AE1D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307" y="603849"/>
            <a:ext cx="8690217" cy="566468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5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86</Words>
  <Application>Microsoft Office PowerPoint</Application>
  <PresentationFormat>Произвольный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Organic</vt:lpstr>
      <vt:lpstr>Дидактическая игра на липучках (для детей 6-7 лет)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solnishko102@outlook.com</cp:lastModifiedBy>
  <cp:revision>193</cp:revision>
  <dcterms:created xsi:type="dcterms:W3CDTF">2024-01-22T10:46:23Z</dcterms:created>
  <dcterms:modified xsi:type="dcterms:W3CDTF">2024-01-22T11:36:33Z</dcterms:modified>
</cp:coreProperties>
</file>