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772816"/>
            <a:ext cx="653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 – КЛАСС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«Изготовление новогодней игрушки «Оленёнок»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510860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 воспитатель </a:t>
            </a:r>
            <a:r>
              <a:rPr lang="en-US" dirty="0" smtClean="0"/>
              <a:t> I</a:t>
            </a:r>
            <a:r>
              <a:rPr lang="ru-RU" dirty="0" smtClean="0"/>
              <a:t> кв. категории </a:t>
            </a:r>
            <a:r>
              <a:rPr lang="ru-RU" dirty="0" err="1" smtClean="0"/>
              <a:t>Стадниченко</a:t>
            </a:r>
            <a:r>
              <a:rPr lang="ru-RU" dirty="0" smtClean="0"/>
              <a:t> Н.В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2448272" cy="326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836712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работы нам необходимы следующие материалы: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*втулки от бумажных полотенец (туалетной бумаги).;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*клей-карандаш.;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* ножницы, шило.;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* акварельные краски (гуашь).;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* разноцветная синельная проволока.;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* простой карандаш, кисть, баночка с водой.;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*глазки, мягкий шарик или кусочек ваты.;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*цветная бумага коричневого цвета.;</a:t>
            </a:r>
            <a:endParaRPr lang="ru-RU" i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4680520" cy="260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5"/>
            <a:ext cx="3476653" cy="260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63638"/>
            <a:ext cx="3312368" cy="24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141277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начала нам необходимо покрасить нашу втулку в коричневый цвет и дать ей хорошо высохнуть.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398496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 втулка сохнет, из синельной проволоки делаем рожки нашему олененку.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имние новогодние фоны | Началоч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495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408512" cy="255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16248"/>
            <a:ext cx="3600400" cy="270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4077072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Приступаем к сборке нашего олененка: В верхней части втулки с помощью шила делаем два отверстия для рожек. Вставляем в эти отверстия приготовленные рожки.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558533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коричневой цветной бумаги вырезаем ушки.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08719"/>
            <a:ext cx="3096344" cy="232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21088"/>
            <a:ext cx="2808312" cy="210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4048" y="349171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Наклеиваем  глазки и носик.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62880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рожками наклеиваем ушки.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140968"/>
            <a:ext cx="3528392" cy="26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55679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нижней части втулки вырезаем небольшие полоски с четырех сторон, тем самым делаем ножки.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32644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3048361" cy="228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444985" cy="408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59832" y="692696"/>
            <a:ext cx="374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олененок готов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2020-12-30T10:06:47Z</dcterms:created>
  <dcterms:modified xsi:type="dcterms:W3CDTF">2020-12-30T10:15:35Z</dcterms:modified>
</cp:coreProperties>
</file>