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1" d="100"/>
          <a:sy n="71" d="100"/>
        </p:scale>
        <p:origin x="10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284984"/>
            <a:ext cx="7358063" cy="2880319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детей – забота взрослых!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5615" y="91347"/>
            <a:ext cx="6552728" cy="122413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 Айболит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" y="2817870"/>
            <a:ext cx="2808312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2777071" cy="37027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88" y="2538723"/>
            <a:ext cx="2457976" cy="3277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0100" b="22700"/>
          <a:stretch/>
        </p:blipFill>
        <p:spPr>
          <a:xfrm>
            <a:off x="5740563" y="1396418"/>
            <a:ext cx="1105049" cy="792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86" y="1125689"/>
            <a:ext cx="1444858" cy="1413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1055" y="5548910"/>
            <a:ext cx="1562496" cy="10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883521"/>
            <a:ext cx="60343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ГАИ или Дядя Стёпа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896510"/>
            <a:ext cx="3206263" cy="2404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395259"/>
            <a:ext cx="3059832" cy="2294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12" y="2005450"/>
            <a:ext cx="2858172" cy="2143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583789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51520" y="34158"/>
            <a:ext cx="6552728" cy="109058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нет дома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628800"/>
            <a:ext cx="3006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* *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не обокрали, не схватили, не украли,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Незнакомцам ты не верь, закрывай покрепче дверь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1900" y="4968394"/>
            <a:ext cx="3203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* *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пускайте дядю в дом, если дядя незнаком,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открывайте тёте, если мама на работе…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92" y="1124744"/>
            <a:ext cx="2335556" cy="23355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4864" y="3337178"/>
            <a:ext cx="2934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* *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кто-то лезет в дом, пробивая двери лбом,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Двери держатся едва – поскорей звони 02!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7325" t="38450" r="1964" b="13250"/>
          <a:stretch/>
        </p:blipFill>
        <p:spPr>
          <a:xfrm>
            <a:off x="256730" y="4315168"/>
            <a:ext cx="1936810" cy="22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844824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по БЕЗОПАСНОСТИ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-4600" r="1176" b="2751"/>
          <a:stretch/>
        </p:blipFill>
        <p:spPr>
          <a:xfrm>
            <a:off x="2240103" y="3140968"/>
            <a:ext cx="4231745" cy="35386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30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99590" y="476672"/>
            <a:ext cx="5256585" cy="2016224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1" y="2636912"/>
            <a:ext cx="3335145" cy="3655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58" y="610807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РУКАХ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557589"/>
            <a:ext cx="8229600" cy="1860798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как средство формирования основ безопасности жизнедеятельности детей дошкольного возраста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782605" y="5122634"/>
            <a:ext cx="4229671" cy="93610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- Муратова Анастасия Петровна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5353" y="623731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29" y="0"/>
            <a:ext cx="89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79 «АИСТЁНОК» ОБЩЕРАЗВИВАЮЩЕГО ВИДА С ПРИОРИТЕТНЫМ ОСУЩЕСТВЛЕНИЕМ СОЦИАЛЬНО-ЛИЧНОСТНОГО РАЗВИТИЯ ВОСПИТАННИКОВ Г. ОРСКА».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625070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каждому ребенку основные понятия опасных для жизни ситуаций и особенностей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с помощью сюжетно-ролевых игр.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1124744"/>
            <a:ext cx="8229600" cy="5733256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воспитателя – сформировать у ребенка систему знаний об основах безопасности жизнедеятельности человека, так чтобы он усвоил практические навыки охраны жизни и здоровья. Это научит ребенка находить выход из опасных для здоровья и жизни ситуаций.</a:t>
            </a:r>
            <a:endParaRPr lang="ru-RU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дорогое у человека — это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жизнь!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6" y="1916832"/>
            <a:ext cx="6283063" cy="4199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33" y="3810792"/>
            <a:ext cx="1712366" cy="2366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29000"/>
            <a:ext cx="2184363" cy="2748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34" y="3429000"/>
            <a:ext cx="1990261" cy="2748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410" y="3810792"/>
            <a:ext cx="1790688" cy="23665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1388" y="1844824"/>
            <a:ext cx="712879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состояние защищённости жизненно важных интересов личности, общества и государства от внутренних и внешних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угроз.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(Ст.1 закона Российской Федерации от 5 марта 1992 г.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2446 – 1 «О безопасности»)</a:t>
            </a:r>
          </a:p>
        </p:txBody>
      </p:sp>
    </p:spTree>
    <p:extLst>
      <p:ext uri="{BB962C8B-B14F-4D97-AF65-F5344CB8AC3E}">
        <p14:creationId xmlns:p14="http://schemas.microsoft.com/office/powerpoint/2010/main" val="28865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6115050" cy="589066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путь детей к познанию мира,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они живут и который они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изменить.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М. Горький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7872" y="212707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783364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определенным сюжетом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ролями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2" y="3308104"/>
            <a:ext cx="1227167" cy="1580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1" y="4715144"/>
            <a:ext cx="2142855" cy="2142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38" y="3230645"/>
            <a:ext cx="2212652" cy="1482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89" y="5013176"/>
            <a:ext cx="1659215" cy="1712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08" y="3444076"/>
            <a:ext cx="3851920" cy="2888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661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1742943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Загорелся Кошкин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746" t="13915" r="7203" b="6180"/>
          <a:stretch/>
        </p:blipFill>
        <p:spPr>
          <a:xfrm>
            <a:off x="251520" y="2532114"/>
            <a:ext cx="3024336" cy="2481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756" y="2440497"/>
            <a:ext cx="3552395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1604" r="11915"/>
          <a:stretch/>
        </p:blipFill>
        <p:spPr>
          <a:xfrm>
            <a:off x="2915816" y="4622962"/>
            <a:ext cx="3348372" cy="22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258</TotalTime>
  <Words>243</Words>
  <Application>Microsoft Office PowerPoint</Application>
  <PresentationFormat>Экран (4:3)</PresentationFormat>
  <Paragraphs>31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лица</vt:lpstr>
      <vt:lpstr>Безопасность детей – забота взрослых!</vt:lpstr>
      <vt:lpstr>Сюжетно-ролевая игра как средство формирования основ безопасности жизнедеятельности детей дошкольного возраста</vt:lpstr>
      <vt:lpstr>Цель – дать каждому ребенку основные понятия опасных для жизни ситуаций и особенностей поведения в них с помощью сюжетно-ролевых игр.</vt:lpstr>
      <vt:lpstr>Задача воспитателя – сформировать у ребенка систему знаний об основах безопасности жизнедеятельности человека, так чтобы он усвоил практические навыки охраны жизни и здоровья. Это научит ребенка находить выход из опасных для здоровья и жизни ситуаций.</vt:lpstr>
      <vt:lpstr>Самое дорогое у человека — это жизнь!</vt:lpstr>
      <vt:lpstr>Презентация PowerPoint</vt:lpstr>
      <vt:lpstr>Игра – путь детей к познанию мира, в котором они живут и который они призваны изменить. А. М. Горький</vt:lpstr>
      <vt:lpstr>Презентация PowerPoint</vt:lpstr>
      <vt:lpstr>Презентация PowerPoint</vt:lpstr>
      <vt:lpstr>Добрый доктор Айболит</vt:lpstr>
      <vt:lpstr>Презентация PowerPoint</vt:lpstr>
      <vt:lpstr>Когда взрослых нет дома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RePack by Diakov</cp:lastModifiedBy>
  <cp:revision>22</cp:revision>
  <dcterms:created xsi:type="dcterms:W3CDTF">2016-05-11T09:30:30Z</dcterms:created>
  <dcterms:modified xsi:type="dcterms:W3CDTF">2019-11-28T06:30:00Z</dcterms:modified>
</cp:coreProperties>
</file>