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4" r:id="rId8"/>
    <p:sldId id="261" r:id="rId9"/>
    <p:sldId id="262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BCEE-DB01-49FC-A3F9-AD643008740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8DB9-CA8D-4797-91B9-F3BD23DA3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562A-E082-4F80-9A0B-4CF57E4A890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2208-222E-4C2B-8C69-0461CC046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5DDE-B77D-4E48-AE0D-B9CAD492BE7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2FA3-6CE0-4498-ABCE-FDD923ECC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E395-4C5A-47A5-AED8-A31469F5203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1DF0-FA2D-41CD-9714-7775A8977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5358-3BBC-403D-864A-D4B04CCF3C5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DA1A-BE51-45EA-89B2-107DCCFB6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669D-C2CE-4D34-AA59-E267E03E746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E491-7890-475B-9789-4B55709D9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7511-51D8-40AA-A829-7B44D16669F0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5F70-4325-4507-B582-AB4998D64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842A-E0DF-45BD-A2D3-3038C83543A6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9D3E-413E-49EA-90A5-CDE4419AA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ED8A-79DF-4493-BA70-DF5B4D7B4AD1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4BBA-72C7-44D2-9987-A7CD94E5A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FBB1-7347-448B-A4E2-744B648CC8BA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347B-197F-4C89-AA2B-C076F2F25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82D5-1839-4351-847B-044EB552899F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8051-4C48-4529-8E52-6C6676687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F626-CB79-4390-89BE-483A1D1E197E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D7585-2B45-4524-AA25-932323B2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A09B-6998-4BE2-8015-32959D6C4CE5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01A5-980C-467F-9E62-E183D4078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9429-466D-446D-BB34-6E316CE2651D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831E-5945-4A51-91BE-345592F97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E963-7D80-4F83-94A5-7D80E636D35F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02344-A813-4270-94AF-4A84DCC3D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80A9-5FEE-4DD2-8DA5-E06D014E6776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2C28-AF94-495C-917D-4C2AAA4A3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E34C-E0A9-48D3-B5C9-5941D65EBD9E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566C-46C0-4DEA-B9CE-39BF3AD21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DBE947-BEC3-4EE3-BF71-25950F8E6FBB}" type="datetimeFigureOut">
              <a:rPr lang="ru-RU"/>
              <a:pPr>
                <a:defRPr/>
              </a:pPr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8D476-BD85-47C8-96CF-B78D68E6E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84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Сегодня мы с вами совершим путешествие в космос. </a:t>
            </a:r>
            <a:b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Что же такое космос?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89975" cy="1371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9459" name="Picture 2" descr="http://www.bestsiling.ru/images/kosmos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923925"/>
            <a:ext cx="10539412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813" y="0"/>
            <a:ext cx="10364787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ракета</a:t>
            </a:r>
            <a:endParaRPr lang="ru-RU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650" name="Picture 2" descr="http://www.dialog.ua/images/news/cedd47f0e2f88690f0f937ad1d305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50" y="785813"/>
            <a:ext cx="638651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http://patriot.regionproekt29.ru/images/clip_image011_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4197350"/>
            <a:ext cx="33988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https://fredtopeka.files.wordpress.com/2015/01/1336991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7063" y="4197350"/>
            <a:ext cx="36957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https://www.1zoom.ru/big2/89/150777-Burb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00" y="1020763"/>
            <a:ext cx="368776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http://unnatural.ru/wp-content/uploads/2013/06/062713_1705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7650" y="1020763"/>
            <a:ext cx="36909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4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 космосе любой предмет ничего не весит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           </a:t>
            </a: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Это состояние называется невесомостью.</a:t>
            </a:r>
          </a:p>
        </p:txBody>
      </p:sp>
      <p:pic>
        <p:nvPicPr>
          <p:cNvPr id="28674" name="Picture 4" descr="http://othereal.ru/wp-content/uploads/2011/10/mezhvezdnye-puteshestviya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0600" y="3587750"/>
            <a:ext cx="4724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163" y="1365250"/>
            <a:ext cx="536575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http://photo.uniclubber.com/Public/Uploads/2015-09/1442996132384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3602038"/>
            <a:ext cx="473868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bestsiling.ru/images/kosmos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260350"/>
            <a:ext cx="11260137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74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Космос – это пустые участки вселенной между небесными телами, но чаще всего люди космосом называют весь мир, всю вселенную в целом.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2" name="Picture 2" descr="http://supercoolpics.com/wp-content/uploads/2012/12/supercoolpics_03_09122012145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287463"/>
            <a:ext cx="101346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8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 космосе есть много различных небесных тел.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http://ya-razvitie.ru/wp-content/uploads/2016/11/%D0%9A%D0%BE%D1%81%D0%BC%D0%B8%D1%87%D0%B5%D1%81%D0%BA%D0%B8%D0%B5-%D1%82%D0%B5%D0%BB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8" y="917575"/>
            <a:ext cx="10766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3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Мы живем на земле. Земля – это тоже небесное тело. Земля – это планета, и она круглая.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0" name="Picture 2" descr="https://wallperz.com/wp-content/uploads/2016/12/15/wallperz.com-20161215043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887413"/>
            <a:ext cx="9553575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12192000" cy="10795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500" b="1" cap="none" dirty="0" smtClean="0">
                <a:solidFill>
                  <a:schemeClr val="bg1"/>
                </a:solidFill>
                <a:latin typeface="Comic Sans MS" pitchFamily="66" charset="0"/>
              </a:rPr>
              <a:t>КРОМЕ ЗЕМЛИ В СОЛНЕЧНОЙ СИСТЕМЕ ЕСТЬ ЕЩЕ 8 ПЛАНЕТ, У КАЖДОЙ ПЛАНЕТЫ СВОЙ ПУТЬ, КОТОРЫЙ НАЗЫВАЕТСЯ ОРБИТОЙ.</a:t>
            </a:r>
          </a:p>
        </p:txBody>
      </p:sp>
      <p:pic>
        <p:nvPicPr>
          <p:cNvPr id="48133" name="Picture 5" descr="zwa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769" y="1079500"/>
            <a:ext cx="9288462" cy="580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2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Кто же такие </a:t>
            </a: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космонавты? Космонавт — это человек, который испытывает космическую технику и работает в космосе.</a:t>
            </a:r>
          </a:p>
        </p:txBody>
      </p:sp>
      <p:pic>
        <p:nvPicPr>
          <p:cNvPr id="23554" name="Picture 2" descr="http://www.sochi-express.ru/th.php?url=/16/b118/0450/1280@808@b11804507d2b1713d58d6e91741aed00-YjMwYmExZGFhZ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563" y="1312863"/>
            <a:ext cx="87788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188"/>
            <a:ext cx="12192000" cy="15065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Чтобы узнать, с чем человеку придется столкнуться в космосе, ученые отправляли на «разведку» животных. Это были 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собаки Белка </a:t>
            </a: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и Стрелка.</a:t>
            </a:r>
          </a:p>
        </p:txBody>
      </p:sp>
      <p:pic>
        <p:nvPicPr>
          <p:cNvPr id="24578" name="Picture 2" descr="http://www.voi.ru/images/content/April_2016/378577ee4930f022b366dbdb884ed6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531938"/>
            <a:ext cx="946785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954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Первым космонавтом был Юрий Алексеевич Гагарин. 12 апреля 1961 года он совершил полет в 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космос. </a:t>
            </a: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Вернулся назад живым и здоровым.</a:t>
            </a:r>
          </a:p>
        </p:txBody>
      </p:sp>
      <p:pic>
        <p:nvPicPr>
          <p:cNvPr id="25602" name="Picture 2" descr="http://foto.celz.ru/160603/YUriy_Loza__otvetil_na_kritiku_kosmonavta_Leonova_101.jpg"/>
          <p:cNvPicPr>
            <a:picLocks noChangeAspect="1" noChangeArrowheads="1"/>
          </p:cNvPicPr>
          <p:nvPr/>
        </p:nvPicPr>
        <p:blipFill>
          <a:blip r:embed="rId2"/>
          <a:srcRect l="12138" r="17636"/>
          <a:stretch>
            <a:fillRect/>
          </a:stretch>
        </p:blipFill>
        <p:spPr bwMode="auto">
          <a:xfrm>
            <a:off x="463550" y="1582738"/>
            <a:ext cx="5859463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pirates-life.ru/_fr/35/6055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2988" y="1568450"/>
            <a:ext cx="3967162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1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первой женщиной 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 космонавтом </a:t>
            </a:r>
            <a:r>
              <a:rPr lang="ru-RU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была </a:t>
            </a:r>
            <a:r>
              <a:rPr 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Валентина Терешкова.</a:t>
            </a:r>
            <a:endParaRPr lang="ru-RU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6" name="Picture 2" descr="Детям о космосе и космонавт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663" y="1062038"/>
            <a:ext cx="3992562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http://lycc1500.mskobr.ru/images/Tereshkov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5763" y="1104900"/>
            <a:ext cx="3835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205</TotalTime>
  <Words>160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Comic Sans MS</vt:lpstr>
      <vt:lpstr>Tw Cen MT</vt:lpstr>
      <vt:lpstr>Капля</vt:lpstr>
      <vt:lpstr>Сегодня мы с вами совершим путешествие в космос.  Что же такое космос?</vt:lpstr>
      <vt:lpstr>Космос – это пустые участки вселенной между небесными телами, но чаще всего люди космосом называют весь мир, всю вселенную в целом.</vt:lpstr>
      <vt:lpstr>В космосе есть много различных небесных тел.</vt:lpstr>
      <vt:lpstr>Мы живем на земле. Земля – это тоже небесное тело. Земля – это планета, и она круглая.</vt:lpstr>
      <vt:lpstr>КРОМЕ ЗЕМЛИ В СОЛНЕЧНОЙ СИСТЕМЕ ЕСТЬ ЕЩЕ 8 ПЛАНЕТ, У КАЖДОЙ ПЛАНЕТЫ СВОЙ ПУТЬ, КОТОРЫЙ НАЗЫВАЕТСЯ ОРБИТОЙ.</vt:lpstr>
      <vt:lpstr>Кто же такие космонавты? Космонавт — это человек, который испытывает космическую технику и работает в космосе.</vt:lpstr>
      <vt:lpstr>Чтобы узнать, с чем человеку придется столкнуться в космосе, ученые отправляли на «разведку» животных. Это были собаки Белка и Стрелка.</vt:lpstr>
      <vt:lpstr>Первым космонавтом был Юрий Алексеевич Гагарин. 12 апреля 1961 года он совершил полет в космос. Вернулся назад живым и здоровым.</vt:lpstr>
      <vt:lpstr>первой женщиной - космонавтом была          Валентина Терешкова.</vt:lpstr>
      <vt:lpstr>ракета</vt:lpstr>
      <vt:lpstr>В космосе любой предмет ничего не весит.            Это состояние называется невесомостью.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Сегодня мы с вами совершим путешествие в космос.  Что же такое космос?</dc:title>
  <dc:creator>RePack by Diakov</dc:creator>
  <cp:lastModifiedBy>RePack by Diakov</cp:lastModifiedBy>
  <cp:revision>16</cp:revision>
  <dcterms:created xsi:type="dcterms:W3CDTF">2017-04-02T06:58:56Z</dcterms:created>
  <dcterms:modified xsi:type="dcterms:W3CDTF">2019-04-04T12:43:47Z</dcterms:modified>
</cp:coreProperties>
</file>