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6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5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70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453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962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674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303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833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506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327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696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798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728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280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131AD-73E5-4680-9CA8-91179089CF1A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DD09-773B-4A05-9994-0A49E4057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588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96982" y="0"/>
            <a:ext cx="12288982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74619" y="304799"/>
            <a:ext cx="1000298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8080"/>
                </a:solidFill>
                <a:latin typeface="Times New Roman" panose="02020603050405020304" pitchFamily="18" charset="0"/>
              </a:rPr>
              <a:t>Родительское собрание </a:t>
            </a:r>
          </a:p>
          <a:p>
            <a:pPr algn="ctr"/>
            <a:endParaRPr lang="ru-RU" sz="4800" b="1" dirty="0" smtClean="0">
              <a:solidFill>
                <a:srgbClr val="00808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008080"/>
                </a:solidFill>
                <a:latin typeface="Times New Roman" panose="02020603050405020304" pitchFamily="18" charset="0"/>
              </a:rPr>
              <a:t>«</a:t>
            </a:r>
            <a:r>
              <a:rPr lang="ru-RU" sz="5400" b="1" dirty="0" smtClean="0">
                <a:solidFill>
                  <a:srgbClr val="008080"/>
                </a:solidFill>
                <a:latin typeface="Times New Roman" panose="02020603050405020304" pitchFamily="18" charset="0"/>
              </a:rPr>
              <a:t>Музыкальное </a:t>
            </a:r>
            <a:r>
              <a:rPr lang="ru-RU" sz="5400" b="1" dirty="0">
                <a:solidFill>
                  <a:srgbClr val="008080"/>
                </a:solidFill>
                <a:latin typeface="Times New Roman" panose="02020603050405020304" pitchFamily="18" charset="0"/>
              </a:rPr>
              <a:t>развитие </a:t>
            </a:r>
            <a:r>
              <a:rPr lang="ru-RU" sz="5400" b="1" dirty="0" smtClean="0">
                <a:solidFill>
                  <a:srgbClr val="008080"/>
                </a:solidFill>
                <a:latin typeface="Times New Roman" panose="02020603050405020304" pitchFamily="18" charset="0"/>
              </a:rPr>
              <a:t>ребёнка» </a:t>
            </a:r>
          </a:p>
          <a:p>
            <a:pPr algn="ctr"/>
            <a:endParaRPr lang="ru-RU" sz="5400" b="1" dirty="0">
              <a:solidFill>
                <a:srgbClr val="008080"/>
              </a:solidFill>
              <a:effectLst/>
              <a:latin typeface="Times New Roman" panose="02020603050405020304" pitchFamily="18" charset="0"/>
            </a:endParaRPr>
          </a:p>
          <a:p>
            <a:pPr algn="r"/>
            <a:r>
              <a:rPr lang="ru-RU" sz="3200" dirty="0" smtClean="0">
                <a:effectLst/>
                <a:latin typeface="Times New Roman" panose="02020603050405020304" pitchFamily="18" charset="0"/>
              </a:rPr>
              <a:t>Выполнила: </a:t>
            </a:r>
          </a:p>
          <a:p>
            <a:pPr algn="r"/>
            <a:r>
              <a:rPr lang="ru-RU" sz="2000" dirty="0" smtClean="0">
                <a:effectLst/>
                <a:latin typeface="Times New Roman" panose="02020603050405020304" pitchFamily="18" charset="0"/>
              </a:rPr>
              <a:t>музыкальный </a:t>
            </a:r>
            <a:r>
              <a:rPr lang="ru-RU" sz="2000" dirty="0" smtClean="0">
                <a:effectLst/>
                <a:latin typeface="Times New Roman" panose="02020603050405020304" pitchFamily="18" charset="0"/>
              </a:rPr>
              <a:t>руководитель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</a:rPr>
              <a:t>МДОАУ «Детский сад № 79 «Аистенок» г. Орска</a:t>
            </a:r>
            <a:endParaRPr lang="ru-RU" sz="2000" dirty="0" smtClean="0">
              <a:effectLst/>
              <a:latin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smtClean="0">
                <a:effectLst/>
                <a:latin typeface="Times New Roman" panose="02020603050405020304" pitchFamily="18" charset="0"/>
              </a:rPr>
              <a:t>Стрекалова М.Н.</a:t>
            </a:r>
          </a:p>
          <a:p>
            <a:pPr algn="r"/>
            <a:r>
              <a:rPr lang="ru-RU" sz="2000" smtClean="0">
                <a:latin typeface="Times New Roman" panose="02020603050405020304" pitchFamily="18" charset="0"/>
              </a:rPr>
              <a:t>2023 </a:t>
            </a:r>
            <a:r>
              <a:rPr lang="ru-RU" sz="2000" dirty="0" smtClean="0">
                <a:latin typeface="Times New Roman" panose="02020603050405020304" pitchFamily="18" charset="0"/>
              </a:rPr>
              <a:t>г.</a:t>
            </a:r>
            <a:endParaRPr lang="ru-RU" sz="200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123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8782"/>
          </a:xfrm>
        </p:spPr>
      </p:pic>
      <p:sp>
        <p:nvSpPr>
          <p:cNvPr id="3" name="Прямоугольник 2"/>
          <p:cNvSpPr/>
          <p:nvPr/>
        </p:nvSpPr>
        <p:spPr>
          <a:xfrm>
            <a:off x="304800" y="365125"/>
            <a:ext cx="11319164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ребёнок слышит народные мелодии с раннего детства, он, естественно, «проникается» народно-песенными интонациями. Они становятся ему привычными, родными. Ребёнку важно прочувствовать и красоту классической музыки, накопить опыт её восприятия, различить смену настроений, прислушаться к звучанию разных музыкальных инструментов, научиться воспринимать и старинную, и современную музыку, как «взрослую», так и написанную специально для детей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Для слушания следует отбирать произведения, в которых выражены чувства, доступные для детского восприятия. Это должны быть небольшие или фрагменты с яркой мелодией, запоминающимся ритмом, красочной гармонизацией, оркестровкой и более скромная по выразительным средствам, но вызывающая чувство восхищения старинная музыка.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Музыкальное воспитание в домашних условиях проходит индивидуально. Ребёнок должен чувствовать себя защищённым, любимым, находиться в насыщенном положительными эмоциями окружении.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5203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8391"/>
          </a:xfrm>
        </p:spPr>
      </p:pic>
      <p:sp>
        <p:nvSpPr>
          <p:cNvPr id="3" name="Прямоугольник 2"/>
          <p:cNvSpPr/>
          <p:nvPr/>
        </p:nvSpPr>
        <p:spPr>
          <a:xfrm>
            <a:off x="512617" y="471055"/>
            <a:ext cx="11000509" cy="51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Консультация для родителей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«Зачем вашему ребенку нужна музыка»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Уважаемые родители, сегодня мы вместе с вами попытаемся ответить на вопросы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Зачем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нужна музыка Вашему ребенку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Почему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музыка необходима детям в раннем возрасте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Зачем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надо заниматься всем детям дошкольного возраста музыкой? Что это дает?!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1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909955"/>
          </a:xfrm>
        </p:spPr>
      </p:pic>
      <p:sp>
        <p:nvSpPr>
          <p:cNvPr id="3" name="Прямоугольник 2"/>
          <p:cNvSpPr/>
          <p:nvPr/>
        </p:nvSpPr>
        <p:spPr>
          <a:xfrm>
            <a:off x="471055" y="365125"/>
            <a:ext cx="11194472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Исследования психологов и педагогов показывают, что занятия музыкой в самом раннем возрасте очень эффективны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общего развития ребенка.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Речь, координация движений, концентрация внимания, способность к обучению, способность слушать и слышать, видеть, чувствовать - вот далеко не полный список того, что могут развить занятия музыкой.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Занятия музыкой способствуют гармоничной работе обоих полушарий мозга, что повышает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общий уровень интеллекта ребенка. 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дальнейшем ему легче учиться в школе, проще воспринимать и запоминать новую информацию.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Исследование, проведенное психологами, доказало, что в основе развития творческих и музыкальных способностей лежит высокий уровень развития всех видов памяти, пластичность сенсорных систем, скорость обработки информации.</a:t>
            </a:r>
            <a:endParaRPr lang="ru-RU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3955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304800" y="263236"/>
            <a:ext cx="1169323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Пение и музыка: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развивают воображение, и способность выражать мысли словами, музыкой, танцами и жестами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61975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приятный способ развития памяти (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многократные ненавязчивые повторения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обогащение словаря ребенка;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61975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способности последовательного изложения фактов, событий, явлений;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тренировка более четкой артикуляции со стороны и педагога, и ученика;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навыка чтения: пение помогает понять ритмический строй языка;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песни, сопровождающиеся жестами, движениями, способствуют не только прочному запоминанию, но и развитию координации движений.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правильное дыхание при пении развивает легкие, что способствует лучшей циркуляции крови в организме, что, в свою очередь, дает оздоровительный эффект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61975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пение в группах развивает способность работы в команде. 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749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8782"/>
          </a:xfrm>
        </p:spPr>
      </p:pic>
      <p:sp>
        <p:nvSpPr>
          <p:cNvPr id="3" name="Прямоугольник 2"/>
          <p:cNvSpPr/>
          <p:nvPr/>
        </p:nvSpPr>
        <p:spPr>
          <a:xfrm>
            <a:off x="318655" y="365125"/>
            <a:ext cx="11430000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Здоровье и развитие мозга.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Игра на музыкальных инструментах  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способствует развитию мозга  через мелкую моторику пальцев рук, так как на кончиках пальцев сосредоточены нервные окончания   всех внутренних органов организма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Учеными  биофизиками  отмечено  удивительное  влияние акустических волн 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классической музыки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на здоровье человека.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Во всем мире с помощью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хорового пения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успешно лечат детей от заикания, болезней органов дыхания, укрепляют сердечную мышцу. 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Хоровое пение является эффективным средством для снятия внутреннего напряжения и для самовыражения.</a:t>
            </a:r>
            <a:endParaRPr lang="ru-RU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077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512617" y="512617"/>
            <a:ext cx="11249891" cy="5224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дети приобретают через занятия музыкой: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Воспитание характера без риска и травм;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математических способностей;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навыков общения;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структурного мышления;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эмоциональности и чувственности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(только эмоциональные люди не способны на жестокие поступки);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 новых черт характера;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Музыкальные занятия воспитывают маленьких «Цезарей», умеющих делать много дел сразу.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740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8782"/>
          </a:xfrm>
        </p:spPr>
      </p:pic>
      <p:sp>
        <p:nvSpPr>
          <p:cNvPr id="3" name="Прямоугольник 2"/>
          <p:cNvSpPr/>
          <p:nvPr/>
        </p:nvSpPr>
        <p:spPr>
          <a:xfrm>
            <a:off x="360218" y="365125"/>
            <a:ext cx="11319164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Вновь и вновь многочисленные исследования ученых всего мира подтверждают, что психологические основы обучения закладываются с рождения и закрепляются уже к трехлетнему возрасту. </a:t>
            </a:r>
            <a:endParaRPr lang="ru-RU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Отсюда вывод: не упускать время от самого рождения и развивать музыкальные способности, не забывая об общем развитии ребенка. 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Музыка, игра, пение, пляски создают положительные эмоции. 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положительные эмоции – это внутреннее  благополучие  малыша, его душевное и физическое здоровье.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наша цель: доставлять музыкальными занятиями удовольствие детям и занимаясь с ними музыкой, делать их жизнь лучше и счастливее! 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9580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49381" y="365125"/>
            <a:ext cx="11513127" cy="6680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«Какое воспитательное значение имеет песня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для детей дошкольного возраста?»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Голос ребенка – самый доступный инструмент, которым он обладает с ранних лет.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Вот почему пение все время присутствует в жизни ребенка, заполняет его досуг, помогает организовать сюжетные игры. Песня – яркая, образная форма углубленного представления об окружающей действительности.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Исполнение песни вызывает у ребенка положительное отношение ко всему прекрасному, доброму и порой убеждает его сильнее, чем полученная другим путем информация. Пение благотворно влияет на детский организм, помогает развитию речи, углубленному дыханию, укреплению голосового аппарата.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обучению пению особенно активно развиваются основные музыкальные особенности ребенка: эмоциональная отзывчивость, музыкальный слух, чувства ритма. К.Д. Ушинский отметил: «В песне есть нечто воспитывающее душу и в особенности чувства…»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2875" marR="142875" algn="ctr">
              <a:lnSpc>
                <a:spcPct val="150000"/>
              </a:lnSpc>
              <a:spcAft>
                <a:spcPts val="0"/>
              </a:spcAft>
            </a:pPr>
            <a:r>
              <a:rPr lang="ru-RU" b="1" kern="1800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2875" marR="142875" algn="ctr">
              <a:lnSpc>
                <a:spcPct val="150000"/>
              </a:lnSpc>
              <a:spcAft>
                <a:spcPts val="0"/>
              </a:spcAft>
            </a:pPr>
            <a:r>
              <a:rPr lang="ru-RU" b="1" kern="1800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Пойте вместе с детьми и помните,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42875" marR="142875" algn="ctr">
              <a:lnSpc>
                <a:spcPct val="150000"/>
              </a:lnSpc>
              <a:spcAft>
                <a:spcPts val="0"/>
              </a:spcAft>
            </a:pPr>
            <a:r>
              <a:rPr lang="ru-RU" b="1" kern="1800" dirty="0">
                <a:solidFill>
                  <a:srgbClr val="008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какое воспитательное значение несет песня!!!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706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8595"/>
            <a:ext cx="12192001" cy="6954982"/>
          </a:xfrm>
        </p:spPr>
      </p:pic>
      <p:sp>
        <p:nvSpPr>
          <p:cNvPr id="3" name="TextBox 2"/>
          <p:cNvSpPr txBox="1"/>
          <p:nvPr/>
        </p:nvSpPr>
        <p:spPr>
          <a:xfrm>
            <a:off x="5237018" y="6567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40182" y="1690688"/>
            <a:ext cx="71134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33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8391"/>
          </a:xfrm>
        </p:spPr>
      </p:pic>
      <p:sp>
        <p:nvSpPr>
          <p:cNvPr id="3" name="Прямоугольник 2"/>
          <p:cNvSpPr/>
          <p:nvPr/>
        </p:nvSpPr>
        <p:spPr>
          <a:xfrm>
            <a:off x="401782" y="263236"/>
            <a:ext cx="112776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  для родителей – всё ли вы делаете правильно</a:t>
            </a:r>
            <a:r>
              <a:rPr lang="ru-RU" sz="2400" b="1" dirty="0" smtClean="0">
                <a:solidFill>
                  <a:srgbClr val="008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многих жизненных вопросах людям свойственно занимать диаметрально противоположные позиции. Так и в вопросе музыкального развития детей существуют разногласия. Одни утверждают, что каждый ребёнок обязан уметь играть на музыкальном инструменте, заниматься музыкой. Другие же наоборот – что музыка это нечто несерьёзное и не стоит ломать себе голову над тем, как же правильно развивать своего ребёнка музыкально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родитель сам решает, что лучше его чаду, но научно доказано, что в жизни лучше адаптируются гармонично развитые люди. Поэтому не обязательно готовить каждого малыша быть великим музыкантом, но использовать музыку для гармонизации личности просто необходимо. Музыка способствует росту мозга, активизируя в нем зоны логики и интуиции, речи и ассоциативного мышления.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музыкой – путь познания себя самого.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сумевший познать себя, сможет играть роль «первой скрипки» в любом </a:t>
            </a: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коллективе</a:t>
            </a: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же правильно осуществлять музыкальное развитие ребёнка, с какого возраста лучше его начинать, какие средства и методы для этого использовать, необходимо продумать заботливым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родителям?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2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374073" y="365125"/>
            <a:ext cx="11430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</a:rPr>
              <a:t>Развенчиваем </a:t>
            </a:r>
            <a:r>
              <a:rPr lang="ru-RU" b="1" dirty="0" smtClean="0">
                <a:latin typeface="Times New Roman" panose="02020603050405020304" pitchFamily="18" charset="0"/>
              </a:rPr>
              <a:t>мифы</a:t>
            </a: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endParaRPr lang="ru-RU" sz="2000" b="1" dirty="0">
              <a:latin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Миф 1. Нередко родители считают, что раз у ребёнка нет слуха, значит, на музыке надо ставить крест.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Научно доказано, что музыкальный слух – это не врождённое качество, а приобретённое, натренированное (за редким исключением). Самое главное – это желание ребёнка заниматься музыкой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Миф 2. Музыкальное развитие крохи должно заключаться в посещении концертов классической, симфонической или даже джазовой музыки.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этом совершенно не учитывается, что его внимание ещё весьма кратковременно. Сильные эмоции, громкие звуки скорее способны навредить психике малыша, а длительное пребывание в неподвижном положении вредно и просто невыносимо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Миф 3. Начинать музыкальное развитие надо с 5-7 лет.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этим можно легко не согласиться. Ребёнок в состоянии слышать музыку и позитивно её воспринимать ещё в утробе матери. С этого момента и начинается пассивное музыкальное развитие ребенка.</a:t>
            </a:r>
          </a:p>
        </p:txBody>
      </p:sp>
    </p:spTree>
    <p:extLst>
      <p:ext uri="{BB962C8B-B14F-4D97-AF65-F5344CB8AC3E}">
        <p14:creationId xmlns:p14="http://schemas.microsoft.com/office/powerpoint/2010/main" xmlns="" val="1591146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484909" y="365125"/>
            <a:ext cx="11416146" cy="633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</a:rPr>
              <a:t>Методики раннего музыкального </a:t>
            </a:r>
            <a:r>
              <a:rPr lang="ru-RU" sz="2400" b="1" dirty="0" smtClean="0">
                <a:latin typeface="Times New Roman" panose="02020603050405020304" pitchFamily="18" charset="0"/>
              </a:rPr>
              <a:t>развития</a:t>
            </a: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endParaRPr lang="ru-RU" sz="2000" b="1" dirty="0">
              <a:latin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Если родители поставили себе цель вырастить ребенка музыкально развитого, они могут использовать методики раннего и даже внутриутробного музыкального развития: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«Знать ноты раньше, чем ходить» Тюленева П.В.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«Музыка с мамой» Сергея и Екатерины Железновых.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Сонатал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 Лазарева М.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 Судзуки и т.д.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Поскольку ребёнок большую часть времени находится в семье, которая ежесекундно влияет на него, формирует его вкусы, то и музыкальное развитие начинается здесь. Музыкальная культура и музыкальные предпочтения разных семей неодинаковы, но при этом для полноценного развития необходимо сочетание различных видов музыкальной деятельности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восприятие;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музыкально-образная деятельность;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исполнительство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ru-RU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ворчество.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</a:rPr>
              <a:t> </a:t>
            </a:r>
            <a:endParaRPr lang="ru-RU" sz="2400" b="1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032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9564"/>
          </a:xfrm>
        </p:spPr>
      </p:pic>
      <p:sp>
        <p:nvSpPr>
          <p:cNvPr id="3" name="Прямоугольник 2"/>
          <p:cNvSpPr/>
          <p:nvPr/>
        </p:nvSpPr>
        <p:spPr>
          <a:xfrm>
            <a:off x="180109" y="365125"/>
            <a:ext cx="11734800" cy="5259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 сродни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речи</a:t>
            </a: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 понимать, что обучение родному языку и музыке идентично. Дети легко и непринужденно изучают родной язык, используя всего три пути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Слушают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Подражают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Повторяют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Этот же принцип используется и при обучении музыке. Музыкальное развитие ребёнка происходит не только во время специально организованных занятий, но и при прослушивании музыки во время рисования, спокойных игр, пения, исполнения танцевально-ритмичных движений и т.д.</a:t>
            </a:r>
          </a:p>
        </p:txBody>
      </p:sp>
    </p:spTree>
    <p:extLst>
      <p:ext uri="{BB962C8B-B14F-4D97-AF65-F5344CB8AC3E}">
        <p14:creationId xmlns:p14="http://schemas.microsoft.com/office/powerpoint/2010/main" xmlns="" val="391787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90945" y="193962"/>
            <a:ext cx="11596255" cy="5670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Развиваем – шаг за шагом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интерес к музыке (создать музыкальный уголок, приобрести элементарные музыкальные инструменты или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создать инструменты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своими руками,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найти записи).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день, а не от случая к случаю, окружать ребёнка музыкой. Необходимо петь малышу, давать прослушивать музыкальные произведения – отдельные шедевры классики в детской аранжировке, народную музыку, детские песенки.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Занимаясь с крохой использовать различные благозвучные погремушки, а с детьми постарше – играть на элементарных ритмических и музыкальных инструментах: бубне, барабане, ксилофоне, дудочке и т.д.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Учить чувствовать мелодию, ритм.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музыкальный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слух,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ассоциативное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мышление (например, озвучить вслух, показать или зарисовать в альбоме образы, которые вызывает определенная музыка, постараться правильно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проинтонировать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мелодию).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Петь ребёнку и вместе с ним колыбельные, песенки,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потешки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 старшими детьми интересно петь караоке.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Посещать детские музыкальные спектакли, концерты, устраивать собственные представления.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Стимулировать творческое воображение и артистическое самовыражение ребенка.</a:t>
            </a:r>
            <a:endParaRPr lang="ru-RU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834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415635" y="484909"/>
            <a:ext cx="11388437" cy="5684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Учитывать возрастные и индивидуальные особенности ребёнка. Длительность занятия с детьми не должна превышать 15 минут.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перегружать и не заставлять, вызывая отторжение музыки.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Показывать личный пример, участвовать в совместном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музицировании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Использовать совокупность наглядных, словесных и практических методов обучения.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Правильно выбирать музыкальный репертуар в зависимости от возраста, самочувствия ребенка и времени проведения.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перекладывать ответственность за музыкальное развитие ребенка на детский сад и школу. Совместная деятельность родителей и педагогов значительно повысит уровень развития малыша.</a:t>
            </a:r>
            <a:endParaRPr lang="ru-RU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4890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47609"/>
          </a:xfrm>
        </p:spPr>
      </p:pic>
      <p:sp>
        <p:nvSpPr>
          <p:cNvPr id="3" name="Прямоугольник 2"/>
          <p:cNvSpPr/>
          <p:nvPr/>
        </p:nvSpPr>
        <p:spPr>
          <a:xfrm>
            <a:off x="207817" y="365125"/>
            <a:ext cx="11263747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algn="ctr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52400" algn="ctr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4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</a:t>
            </a:r>
            <a:r>
              <a:rPr lang="ru-RU" sz="24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родителей 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ctr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400" b="1" dirty="0">
                <a:solidFill>
                  <a:srgbClr val="00808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музыкальному воспитанию детей в семье.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Обучая  ребёнка музыке, родители ставят различные цели и задачи. Это зависит от их отношения к музыке и музыкальным профессиям. Однако основными задачами музыкального воспитания детей  в семье можно назвать те же, что и в дошкольном учреждении, а именно: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Обогатить духовный мир ребёнка музыкальными впечатлениями, вызвать интерес к музыке, передать традиции своего народа, сформировать основы музыкальной культуры.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Развивать музыкальные и творческие способности в процессе различных видов деятельности (восприятие, исполнительство, творчество, музыкально – образовательная деятельность).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· Способствовать общему развитию детей средствами музыки.</a:t>
            </a:r>
            <a:endParaRPr lang="ru-RU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3696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9564"/>
          </a:xfrm>
        </p:spPr>
      </p:pic>
      <p:sp>
        <p:nvSpPr>
          <p:cNvPr id="3" name="Прямоугольник 2"/>
          <p:cNvSpPr/>
          <p:nvPr/>
        </p:nvSpPr>
        <p:spPr>
          <a:xfrm>
            <a:off x="360218" y="365125"/>
            <a:ext cx="11125200" cy="5366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ребёнок музыкально одарён, то уже в дошкольном возрасте необходимо заложить основы для будущего профессионального обучения.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Все эти задачи решаются в конкретной деятельности. Если родители понимают важность музыкального воспитания, они стремятся обучать детей в семье, музыкальных кружках, студиях, музыкальных школах, посещают с ними концерты, музыкальные спектакли, стараются обогатить разносторонними музыкальными впечатлениями, расширяют их музыкальный опыт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2400" algn="just">
              <a:lnSpc>
                <a:spcPct val="115000"/>
              </a:lnSpc>
              <a:spcAft>
                <a:spcPts val="0"/>
              </a:spcAft>
              <a:tabLst>
                <a:tab pos="13620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Выбор музыкальных произведений, которые ребёнок слушает дома, зависит от музыкального вкуса и музыкального опыта семьи, её общекультурного уровня. Для развития музыкальных способностей детей, формирования основ музыкальной культуры необходимо использовать народную и классическую музыку. Лишь на шедеврах можно воспитывать вкус маленьких слушателей. Дети должны знать народную музыку, которая тесно связана с языком, эстетическими и народными традициями, обычаями, духовной культурой народа.  </a:t>
            </a:r>
            <a:endParaRPr lang="ru-RU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3745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1336</Words>
  <Application>Microsoft Office PowerPoint</Application>
  <PresentationFormat>Произвольный</PresentationFormat>
  <Paragraphs>162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ДС 79</cp:lastModifiedBy>
  <cp:revision>11</cp:revision>
  <dcterms:created xsi:type="dcterms:W3CDTF">2021-05-19T14:07:24Z</dcterms:created>
  <dcterms:modified xsi:type="dcterms:W3CDTF">2025-02-21T05:45:47Z</dcterms:modified>
</cp:coreProperties>
</file>