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2" r:id="rId3"/>
    <p:sldId id="257" r:id="rId4"/>
    <p:sldId id="273" r:id="rId5"/>
    <p:sldId id="259" r:id="rId6"/>
    <p:sldId id="258" r:id="rId7"/>
    <p:sldId id="260" r:id="rId8"/>
    <p:sldId id="276" r:id="rId9"/>
    <p:sldId id="261" r:id="rId10"/>
    <p:sldId id="263" r:id="rId11"/>
    <p:sldId id="264" r:id="rId12"/>
    <p:sldId id="266" r:id="rId13"/>
    <p:sldId id="267" r:id="rId14"/>
    <p:sldId id="262" r:id="rId15"/>
    <p:sldId id="265" r:id="rId16"/>
    <p:sldId id="269" r:id="rId17"/>
    <p:sldId id="270" r:id="rId18"/>
    <p:sldId id="275" r:id="rId19"/>
    <p:sldId id="277" r:id="rId20"/>
    <p:sldId id="278" r:id="rId21"/>
    <p:sldId id="280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C7B9-7401-46A6-B4F5-ADFA55244C1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6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4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2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5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3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5717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Слушание – средство развития музыкальности у детей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0364" y="5857892"/>
            <a:ext cx="5748100" cy="81146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Стрекалова М.Н.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МДОАУ «Детский сад № 79 «Аистенок» г. Орск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4W1E74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344816" cy="396044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«Игра в лошадки»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6-019-Igra-v-loshadki-tak-veselo-poigrat-v-loshadki-poskakat-verkhom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«Марш деревянных солдатиков»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15-018-Sledujuschij-tsikl-otobrazhaet-detskie-igry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904656" cy="547260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«Болезнь куклы»</a:t>
            </a:r>
            <a:endParaRPr lang="ru-RU" b="1" dirty="0"/>
          </a:p>
        </p:txBody>
      </p:sp>
      <p:pic>
        <p:nvPicPr>
          <p:cNvPr id="7" name="Содержимое 6" descr="imgh1403129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48472" cy="5256584"/>
          </a:xfrm>
        </p:spPr>
      </p:pic>
      <p:pic>
        <p:nvPicPr>
          <p:cNvPr id="8" name="Содержимое 7" descr="imgh1402990-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320479" cy="525658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«Сладкая греза»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27-035-Odnako-vskore-vse-skazochnye-volnenija-i-strakhi-ostajutsja-pozadi-ikh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3999" cy="5733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«Мама»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«Зимнее утро»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2967" cy="54006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4497388" cy="11521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</a:p>
          <a:p>
            <a:pPr algn="ctr"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Прокофьев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023_132316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20480" cy="51125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663"/>
            <a:ext cx="4319463" cy="93610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Александр Гречанинов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81023_132611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283969" y="1988835"/>
            <a:ext cx="5112569" cy="42484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9"/>
            <a:ext cx="4317876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Эдвард Григ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023_133212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52537" y="1844823"/>
            <a:ext cx="5184579" cy="43204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Роберт Шуман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81023_133351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248472" cy="518457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П.И. Чайковский «Времена года» «Октябрь»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38640472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6084168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дает слушание?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Z3TANI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5338936" cy="3401159"/>
          </a:xfrm>
          <a:prstGeom prst="rect">
            <a:avLst/>
          </a:prstGeom>
        </p:spPr>
      </p:pic>
      <p:pic>
        <p:nvPicPr>
          <p:cNvPr id="7" name="Содержимое 5" descr="muzi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932040" cy="378904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V6SGM9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212976"/>
            <a:ext cx="4860032" cy="3645024"/>
          </a:xfrm>
        </p:spPr>
      </p:pic>
      <p:pic>
        <p:nvPicPr>
          <p:cNvPr id="5" name="Содержимое 3" descr="i59JWOM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4283968" cy="4221088"/>
          </a:xfrm>
          <a:prstGeom prst="rect">
            <a:avLst/>
          </a:prstGeom>
        </p:spPr>
      </p:pic>
      <p:pic>
        <p:nvPicPr>
          <p:cNvPr id="6" name="Содержимое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4427983" cy="3212975"/>
          </a:xfrm>
          <a:prstGeom prst="rect">
            <a:avLst/>
          </a:prstGeom>
        </p:spPr>
      </p:pic>
      <p:pic>
        <p:nvPicPr>
          <p:cNvPr id="7" name="Содержимое 7" descr="к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345804" y="1"/>
            <a:ext cx="4798195" cy="32129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168352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«Хорошая музыка не просто даёт наслаждение, она возвышает мысль  и чувства, она приподнимает над  будничными заботами, расширяет душу … </a:t>
            </a:r>
            <a:b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Надо всех детей приучить к слушанию музыки» </a:t>
            </a:r>
            <a:b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В.А. Сухомлинский</a:t>
            </a:r>
            <a:b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L6H5QP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5688632" cy="386104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8686800" cy="1628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53ef62b3aea66df17469eff33119ea4fd10a6f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6804248" cy="51165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Колыбельная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музыку слушать  с детьми?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N6BBE7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3999" cy="594928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Вокальная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19188"/>
            <a:ext cx="9144000" cy="57388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Инструментальная 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19188"/>
            <a:ext cx="9144000" cy="573881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Народная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528392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Любимые мелодии!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VPNB5K8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5364088" cy="3861047"/>
          </a:xfrm>
          <a:prstGeom prst="rect">
            <a:avLst/>
          </a:prstGeom>
        </p:spPr>
      </p:pic>
      <p:pic>
        <p:nvPicPr>
          <p:cNvPr id="7" name="Содержимое 3" descr="i56J19L5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5292080" cy="42210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Пётр Ильич Чайковский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13-03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176464" cy="54018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120</Words>
  <Application>Microsoft Office PowerPoint</Application>
  <PresentationFormat>Экран (4:3)</PresentationFormat>
  <Paragraphs>25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Слушание – средство развития музыкальности у детей  дошкольного возраста.</vt:lpstr>
      <vt:lpstr>Что дает слушание?</vt:lpstr>
      <vt:lpstr>Колыбельная музыка</vt:lpstr>
      <vt:lpstr>Как музыку слушать  с детьми?</vt:lpstr>
      <vt:lpstr>Вокальная музыка</vt:lpstr>
      <vt:lpstr>Инструментальная  музыка</vt:lpstr>
      <vt:lpstr>Народная музыка</vt:lpstr>
      <vt:lpstr> Любимые мелодии!</vt:lpstr>
      <vt:lpstr>Пётр Ильич Чайковский</vt:lpstr>
      <vt:lpstr>«Игра в лошадки»</vt:lpstr>
      <vt:lpstr>«Марш деревянных солдатиков»</vt:lpstr>
      <vt:lpstr>«Болезнь куклы»</vt:lpstr>
      <vt:lpstr>«Сладкая греза»</vt:lpstr>
      <vt:lpstr>«Мама»</vt:lpstr>
      <vt:lpstr>«Зимнее утро»</vt:lpstr>
      <vt:lpstr>Слайд 16</vt:lpstr>
      <vt:lpstr>Слайд 17</vt:lpstr>
      <vt:lpstr>П.И. Чайковский «Времена года» «Октябрь» </vt:lpstr>
      <vt:lpstr>Слайд 19</vt:lpstr>
      <vt:lpstr>Слайд 20</vt:lpstr>
      <vt:lpstr>«Хорошая музыка не просто даёт наслаждение, она возвышает мысль  и чувства, она приподнимает над  будничными заботами, расширяет душу …  Надо всех детей приучить к слушанию музыки»                                     В.А. Сухомлинский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Слушание – средство развития музыкальности у детей дошкольного возраста.</dc:title>
  <dc:creator>LENOVO</dc:creator>
  <cp:lastModifiedBy>ДС 79</cp:lastModifiedBy>
  <cp:revision>37</cp:revision>
  <dcterms:created xsi:type="dcterms:W3CDTF">2018-10-24T08:19:16Z</dcterms:created>
  <dcterms:modified xsi:type="dcterms:W3CDTF">2025-02-21T06:01:34Z</dcterms:modified>
</cp:coreProperties>
</file>