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wmf" ContentType="image/x-wmf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9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891" r:id="rId1"/>
  </p:sldMasterIdLst>
  <p:notesMasterIdLst>
    <p:notesMasterId r:id="rId2"/>
  </p:notesMasterIdLst>
  <p:sldIdLst>
    <p:sldId id="304" r:id="rId3"/>
    <p:sldId id="337" r:id="rId4"/>
    <p:sldId id="334" r:id="rId5"/>
    <p:sldId id="331" r:id="rId6"/>
    <p:sldId id="306" r:id="rId7"/>
    <p:sldId id="332" r:id="rId8"/>
    <p:sldId id="330" r:id="rId9"/>
    <p:sldId id="317" r:id="rId10"/>
    <p:sldId id="327" r:id="rId11"/>
    <p:sldId id="335" r:id="rId12"/>
    <p:sldId id="336" r:id="rId13"/>
  </p:sldIdLst>
  <p:sldSz cx="12192000" cy="6858000"/>
  <p:notesSz cx="6858000" cy="9144000"/>
  <p:custDataLst>
    <p:tags r:id="rId14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DDDDDD"/>
    <a:srgbClr val="FFFF00"/>
    <a:srgbClr val="FF00FF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87" autoAdjust="0"/>
  </p:normalViewPr>
  <p:slideViewPr>
    <p:cSldViewPr>
      <p:cViewPr varScale="1">
        <p:scale>
          <a:sx n="75" d="100"/>
          <a:sy n="75" d="100"/>
        </p:scale>
        <p:origin x="51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a="http://schemas.openxmlformats.org/drawingml/2006/main" xmlns:dgm="http://schemas.openxmlformats.org/drawingml/2006/diagram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a="http://schemas.openxmlformats.org/drawingml/2006/main" xmlns:dgm="http://schemas.openxmlformats.org/drawingml/2006/diagram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a="http://schemas.openxmlformats.org/drawingml/2006/main" xmlns:dgm="http://schemas.openxmlformats.org/drawingml/2006/diagram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a="http://schemas.openxmlformats.org/drawingml/2006/main" xmlns:dgm="http://schemas.openxmlformats.org/drawingml/2006/diagram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a="http://schemas.openxmlformats.org/drawingml/2006/main" xmlns:dgm="http://schemas.openxmlformats.org/drawingml/2006/diagram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a="http://schemas.openxmlformats.org/drawingml/2006/main" xmlns:dgm="http://schemas.openxmlformats.org/drawingml/2006/diagram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a="http://schemas.openxmlformats.org/drawingml/2006/main" xmlns:dgm="http://schemas.openxmlformats.org/drawingml/2006/diagram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91F3094B-ADEC-44AD-A1B5-176BCBD0A3B8}" type="parTrans" cxnId="{8AF21C8F-3B30-487A-A820-A5225B89E544}">
      <dgm:prSet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smtClean="0">
              <a:solidFill>
                <a:schemeClr val="tx1"/>
              </a:solidFill>
            </a:rPr>
            <a:t>0</a:t>
          </a:r>
          <a:endParaRPr lang="fr-FR">
            <a:solidFill>
              <a:schemeClr val="tx1"/>
            </a:solidFill>
          </a:endParaRPr>
        </a:p>
      </dgm:t>
    </dgm:pt>
    <dgm:pt modelId="{970E51CB-8EA3-4756-86C1-DCD6B3D46B6F}" type="sibTrans" cxnId="{8AF21C8F-3B30-487A-A820-A5225B89E544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Cnt="1" custLinFactNeighborX="-15185" custLinFactNeighborY="-4744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/>
      <dgm:spPr/>
      <dgm:t>
        <a:bodyPr/>
        <a:lstStyle/>
        <a:p>
          <a:endParaRPr lang="fr-FR"/>
        </a:p>
      </dgm:t>
    </dgm:pt>
  </dgm:ptLst>
  <dgm:cxnLst>
    <dgm:cxn modelId="{8AF21C8F-3B30-487A-A820-A5225B89E544}" srcId="{CE477D5D-A5FA-4838-A7DE-F0378BBF0322}" destId="{55F5DD4C-E869-457A-849F-E6CA02F7F576}" srcOrd="0" destOrd="0" parTransId="{91F3094B-ADEC-44AD-A1B5-176BCBD0A3B8}" sibTransId="{970E51CB-8EA3-4756-86C1-DCD6B3D46B6F}"/>
    <dgm:cxn modelId="{13D82D22-FF7F-4A43-BD15-956F15900953}" type="presOf" srcId="{CE477D5D-A5FA-4838-A7DE-F0378BBF0322}" destId="{F2E3F2BC-AE32-40AB-8533-DB9E9DD400FF}" srcOrd="0" destOrd="0" presId="urn:microsoft.com/office/officeart/2005/8/layout/hierarchy3"/>
    <dgm:cxn modelId="{C3E256CC-60EA-4D33-A95F-27A4E6451993}" type="presParOf" srcId="{F2E3F2BC-AE32-40AB-8533-DB9E9DD400FF}" destId="{42BD1641-71D0-4D66-85DA-858DC2A90237}" srcOrd="0" destOrd="0" presId="urn:microsoft.com/office/officeart/2005/8/layout/hierarchy3"/>
    <dgm:cxn modelId="{7BC80687-F235-42AD-8FAE-CE6A72CC7FA6}" type="presParOf" srcId="{42BD1641-71D0-4D66-85DA-858DC2A90237}" destId="{5A2514E0-EF59-4ADA-9927-1EC23BF6F8EC}" srcOrd="0" destOrd="0" presId="urn:microsoft.com/office/officeart/2005/8/layout/hierarchy3"/>
    <dgm:cxn modelId="{ECD8661D-BC24-40D0-A881-ABFD9C49D27D}" type="presParOf" srcId="{5A2514E0-EF59-4ADA-9927-1EC23BF6F8EC}" destId="{0FAB8416-2FCC-430F-B048-68ECD5DF34ED}" srcOrd="0" destOrd="0" presId="urn:microsoft.com/office/officeart/2005/8/layout/hierarchy3"/>
    <dgm:cxn modelId="{F318B75F-CADA-4525-B97B-4242F0E9F390}" type="presOf" srcId="{55F5DD4C-E869-457A-849F-E6CA02F7F576}" destId="{0FAB8416-2FCC-430F-B048-68ECD5DF34ED}" srcOrd="0" destOrd="0" presId="urn:microsoft.com/office/officeart/2005/8/layout/hierarchy3"/>
    <dgm:cxn modelId="{D6A2D88C-1D8B-43DF-A3F6-2DE9FBC3012F}" type="presParOf" srcId="{5A2514E0-EF59-4ADA-9927-1EC23BF6F8EC}" destId="{9249DD0B-F9E0-426D-8091-8AB5C67C09A2}" srcOrd="1" destOrd="0" presId="urn:microsoft.com/office/officeart/2005/8/layout/hierarchy3"/>
    <dgm:cxn modelId="{85729803-C398-449C-BE4C-66CFB39800AD}" type="presOf" srcId="{55F5DD4C-E869-457A-849F-E6CA02F7F576}" destId="{9249DD0B-F9E0-426D-8091-8AB5C67C09A2}" srcOrd="1" destOrd="0" presId="urn:microsoft.com/office/officeart/2005/8/layout/hierarchy3"/>
    <dgm:cxn modelId="{F1ECDDFA-F61F-49A4-80D0-12276A48B561}" type="presParOf" srcId="{42BD1641-71D0-4D66-85DA-858DC2A90237}" destId="{453E9829-FACF-427A-8F82-4E7E51A55E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10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4" csCatId="colorful" phldr="1"/>
      <dgm:spPr/>
      <dgm:t>
        <a:bodyPr/>
        <a:lstStyle/>
        <a:p>
          <a:endParaRPr lang="fr-FR"/>
        </a:p>
      </dgm:t>
    </dgm:pt>
    <dgm:pt modelId="{91F3094B-ADEC-44AD-A1B5-176BCBD0A3B8}" type="parTrans" cxnId="{13CD1E22-2C1C-43AE-877F-30D3EEE79163}">
      <dgm:prSet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smtClean="0">
              <a:solidFill>
                <a:schemeClr val="tx1"/>
              </a:solidFill>
            </a:rPr>
            <a:t>0</a:t>
          </a:r>
          <a:endParaRPr lang="fr-FR">
            <a:solidFill>
              <a:schemeClr val="tx1"/>
            </a:solidFill>
          </a:endParaRPr>
        </a:p>
      </dgm:t>
    </dgm:pt>
    <dgm:pt modelId="{970E51CB-8EA3-4756-86C1-DCD6B3D46B6F}" type="sibTrans" cxnId="{13CD1E22-2C1C-43AE-877F-30D3EEE79163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Cnt="1" custLinFactNeighborX="-15185" custLinFactNeighborY="-4744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/>
      <dgm:spPr/>
      <dgm:t>
        <a:bodyPr/>
        <a:lstStyle/>
        <a:p>
          <a:endParaRPr lang="fr-FR"/>
        </a:p>
      </dgm:t>
    </dgm:pt>
  </dgm:ptLst>
  <dgm:cxnLst>
    <dgm:cxn modelId="{13CD1E22-2C1C-43AE-877F-30D3EEE79163}" srcId="{CE477D5D-A5FA-4838-A7DE-F0378BBF0322}" destId="{55F5DD4C-E869-457A-849F-E6CA02F7F576}" srcOrd="0" destOrd="0" parTransId="{91F3094B-ADEC-44AD-A1B5-176BCBD0A3B8}" sibTransId="{970E51CB-8EA3-4756-86C1-DCD6B3D46B6F}"/>
    <dgm:cxn modelId="{41CB7A67-4ECE-4FD5-B0A4-32DB829C6503}" type="presOf" srcId="{CE477D5D-A5FA-4838-A7DE-F0378BBF0322}" destId="{F2E3F2BC-AE32-40AB-8533-DB9E9DD400FF}" srcOrd="0" destOrd="0" presId="urn:microsoft.com/office/officeart/2005/8/layout/hierarchy3"/>
    <dgm:cxn modelId="{7A003194-2ED9-4C18-83D2-DA18F76126CC}" type="presParOf" srcId="{F2E3F2BC-AE32-40AB-8533-DB9E9DD400FF}" destId="{42BD1641-71D0-4D66-85DA-858DC2A90237}" srcOrd="0" destOrd="0" presId="urn:microsoft.com/office/officeart/2005/8/layout/hierarchy3"/>
    <dgm:cxn modelId="{B14E5CE3-8B19-4AF3-9201-AE9D0C4762D8}" type="presParOf" srcId="{42BD1641-71D0-4D66-85DA-858DC2A90237}" destId="{5A2514E0-EF59-4ADA-9927-1EC23BF6F8EC}" srcOrd="0" destOrd="0" presId="urn:microsoft.com/office/officeart/2005/8/layout/hierarchy3"/>
    <dgm:cxn modelId="{45AAB201-4722-4186-9582-F18878AD7221}" type="presParOf" srcId="{5A2514E0-EF59-4ADA-9927-1EC23BF6F8EC}" destId="{0FAB8416-2FCC-430F-B048-68ECD5DF34ED}" srcOrd="0" destOrd="0" presId="urn:microsoft.com/office/officeart/2005/8/layout/hierarchy3"/>
    <dgm:cxn modelId="{716E4AB5-B22F-4122-9809-25D4563F8D19}" type="presOf" srcId="{55F5DD4C-E869-457A-849F-E6CA02F7F576}" destId="{0FAB8416-2FCC-430F-B048-68ECD5DF34ED}" srcOrd="0" destOrd="0" presId="urn:microsoft.com/office/officeart/2005/8/layout/hierarchy3"/>
    <dgm:cxn modelId="{1BE551CF-0A4B-447E-BF61-3CAB7F1F7A36}" type="presParOf" srcId="{5A2514E0-EF59-4ADA-9927-1EC23BF6F8EC}" destId="{9249DD0B-F9E0-426D-8091-8AB5C67C09A2}" srcOrd="1" destOrd="0" presId="urn:microsoft.com/office/officeart/2005/8/layout/hierarchy3"/>
    <dgm:cxn modelId="{7B37D935-51BC-43FD-8FA7-BE5B4B67E18D}" type="presOf" srcId="{55F5DD4C-E869-457A-849F-E6CA02F7F576}" destId="{9249DD0B-F9E0-426D-8091-8AB5C67C09A2}" srcOrd="1" destOrd="0" presId="urn:microsoft.com/office/officeart/2005/8/layout/hierarchy3"/>
    <dgm:cxn modelId="{51FFC461-1EE8-4C7B-8974-C8B4199368F7}" type="presParOf" srcId="{42BD1641-71D0-4D66-85DA-858DC2A90237}" destId="{453E9829-FACF-427A-8F82-4E7E51A55E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1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5" csCatId="colorful" phldr="1"/>
      <dgm:spPr/>
      <dgm:t>
        <a:bodyPr/>
        <a:lstStyle/>
        <a:p>
          <a:endParaRPr lang="fr-FR"/>
        </a:p>
      </dgm:t>
    </dgm:pt>
    <dgm:pt modelId="{91F3094B-ADEC-44AD-A1B5-176BCBD0A3B8}" type="parTrans" cxnId="{25A5E07B-97E7-4D31-9CBF-8CD82887BF59}">
      <dgm:prSet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err="1" smtClean="0"/>
            <a:t>null</a:t>
          </a:r>
          <a:endParaRPr lang="fr-FR"/>
        </a:p>
      </dgm:t>
    </dgm:pt>
    <dgm:pt modelId="{970E51CB-8EA3-4756-86C1-DCD6B3D46B6F}" type="sibTrans" cxnId="{25A5E07B-97E7-4D31-9CBF-8CD82887BF59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Cnt="1" custLinFactNeighborX="-20833" custLinFactNeighborY="-22684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/>
      <dgm:spPr/>
      <dgm:t>
        <a:bodyPr/>
        <a:lstStyle/>
        <a:p>
          <a:endParaRPr lang="fr-FR"/>
        </a:p>
      </dgm:t>
    </dgm:pt>
  </dgm:ptLst>
  <dgm:cxnLst>
    <dgm:cxn modelId="{25A5E07B-97E7-4D31-9CBF-8CD82887BF59}" srcId="{CE477D5D-A5FA-4838-A7DE-F0378BBF0322}" destId="{55F5DD4C-E869-457A-849F-E6CA02F7F576}" srcOrd="0" destOrd="0" parTransId="{91F3094B-ADEC-44AD-A1B5-176BCBD0A3B8}" sibTransId="{970E51CB-8EA3-4756-86C1-DCD6B3D46B6F}"/>
    <dgm:cxn modelId="{0F5B2533-87CB-4608-8A20-1FE23DD70F8D}" type="presOf" srcId="{CE477D5D-A5FA-4838-A7DE-F0378BBF0322}" destId="{F2E3F2BC-AE32-40AB-8533-DB9E9DD400FF}" srcOrd="0" destOrd="0" presId="urn:microsoft.com/office/officeart/2005/8/layout/hierarchy3"/>
    <dgm:cxn modelId="{CD0E968C-CFBD-4CA2-BC74-1A4A1E14E465}" type="presParOf" srcId="{F2E3F2BC-AE32-40AB-8533-DB9E9DD400FF}" destId="{42BD1641-71D0-4D66-85DA-858DC2A90237}" srcOrd="0" destOrd="0" presId="urn:microsoft.com/office/officeart/2005/8/layout/hierarchy3"/>
    <dgm:cxn modelId="{E211975C-4FD1-4366-BF59-B4768449AE71}" type="presParOf" srcId="{42BD1641-71D0-4D66-85DA-858DC2A90237}" destId="{5A2514E0-EF59-4ADA-9927-1EC23BF6F8EC}" srcOrd="0" destOrd="0" presId="urn:microsoft.com/office/officeart/2005/8/layout/hierarchy3"/>
    <dgm:cxn modelId="{1545E289-3DC3-45EC-917D-A630C3DF03DD}" type="presParOf" srcId="{5A2514E0-EF59-4ADA-9927-1EC23BF6F8EC}" destId="{0FAB8416-2FCC-430F-B048-68ECD5DF34ED}" srcOrd="0" destOrd="0" presId="urn:microsoft.com/office/officeart/2005/8/layout/hierarchy3"/>
    <dgm:cxn modelId="{A0D26FBE-5790-4332-87F4-34EEFF8F6042}" type="presOf" srcId="{55F5DD4C-E869-457A-849F-E6CA02F7F576}" destId="{0FAB8416-2FCC-430F-B048-68ECD5DF34ED}" srcOrd="0" destOrd="0" presId="urn:microsoft.com/office/officeart/2005/8/layout/hierarchy3"/>
    <dgm:cxn modelId="{1AE11793-0280-4E8F-922A-8F943AF5B988}" type="presParOf" srcId="{5A2514E0-EF59-4ADA-9927-1EC23BF6F8EC}" destId="{9249DD0B-F9E0-426D-8091-8AB5C67C09A2}" srcOrd="1" destOrd="0" presId="urn:microsoft.com/office/officeart/2005/8/layout/hierarchy3"/>
    <dgm:cxn modelId="{1CB0172A-EFE7-4482-9548-E998B669AF1D}" type="presOf" srcId="{55F5DD4C-E869-457A-849F-E6CA02F7F576}" destId="{9249DD0B-F9E0-426D-8091-8AB5C67C09A2}" srcOrd="1" destOrd="0" presId="urn:microsoft.com/office/officeart/2005/8/layout/hierarchy3"/>
    <dgm:cxn modelId="{A9356C96-49A7-4CFC-ADFC-875ABE3A7481}" type="presParOf" srcId="{42BD1641-71D0-4D66-85DA-858DC2A90237}" destId="{453E9829-FACF-427A-8F82-4E7E51A55E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ata1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6" csCatId="colorful" phldr="1"/>
      <dgm:spPr/>
      <dgm:t>
        <a:bodyPr/>
        <a:lstStyle/>
        <a:p>
          <a:endParaRPr lang="fr-FR"/>
        </a:p>
      </dgm:t>
    </dgm:pt>
    <dgm:pt modelId="{91F3094B-ADEC-44AD-A1B5-176BCBD0A3B8}" type="parTrans" cxnId="{857B7B98-F436-4E33-A40C-5FBA0FC30E42}">
      <dgm:prSet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smtClean="0">
              <a:solidFill>
                <a:schemeClr val="tx1"/>
              </a:solidFill>
            </a:rPr>
            <a:t>1</a:t>
          </a:r>
          <a:endParaRPr lang="fr-FR">
            <a:solidFill>
              <a:schemeClr val="tx1"/>
            </a:solidFill>
          </a:endParaRPr>
        </a:p>
      </dgm:t>
    </dgm:pt>
    <dgm:pt modelId="{970E51CB-8EA3-4756-86C1-DCD6B3D46B6F}" type="sibTrans" cxnId="{857B7B98-F436-4E33-A40C-5FBA0FC30E42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Cnt="1" custLinFactNeighborX="-9259" custLinFactNeighborY="-71151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/>
      <dgm:spPr/>
      <dgm:t>
        <a:bodyPr/>
        <a:lstStyle/>
        <a:p>
          <a:endParaRPr lang="fr-FR"/>
        </a:p>
      </dgm:t>
    </dgm:pt>
  </dgm:ptLst>
  <dgm:cxnLst>
    <dgm:cxn modelId="{857B7B98-F436-4E33-A40C-5FBA0FC30E42}" srcId="{CE477D5D-A5FA-4838-A7DE-F0378BBF0322}" destId="{55F5DD4C-E869-457A-849F-E6CA02F7F576}" srcOrd="0" destOrd="0" parTransId="{91F3094B-ADEC-44AD-A1B5-176BCBD0A3B8}" sibTransId="{970E51CB-8EA3-4756-86C1-DCD6B3D46B6F}"/>
    <dgm:cxn modelId="{F3581B29-3BDF-4AB3-B75D-42A2C61B8C1C}" type="presOf" srcId="{CE477D5D-A5FA-4838-A7DE-F0378BBF0322}" destId="{F2E3F2BC-AE32-40AB-8533-DB9E9DD400FF}" srcOrd="0" destOrd="0" presId="urn:microsoft.com/office/officeart/2005/8/layout/hierarchy3"/>
    <dgm:cxn modelId="{85A0B960-D39E-4392-9FF4-53BFBDC35BEF}" type="presParOf" srcId="{F2E3F2BC-AE32-40AB-8533-DB9E9DD400FF}" destId="{42BD1641-71D0-4D66-85DA-858DC2A90237}" srcOrd="0" destOrd="0" presId="urn:microsoft.com/office/officeart/2005/8/layout/hierarchy3"/>
    <dgm:cxn modelId="{A1B412B0-AE8D-46DE-BC41-86EACF2D782D}" type="presParOf" srcId="{42BD1641-71D0-4D66-85DA-858DC2A90237}" destId="{5A2514E0-EF59-4ADA-9927-1EC23BF6F8EC}" srcOrd="0" destOrd="0" presId="urn:microsoft.com/office/officeart/2005/8/layout/hierarchy3"/>
    <dgm:cxn modelId="{934CC426-E218-482D-A8E2-3596B21355B8}" type="presParOf" srcId="{5A2514E0-EF59-4ADA-9927-1EC23BF6F8EC}" destId="{0FAB8416-2FCC-430F-B048-68ECD5DF34ED}" srcOrd="0" destOrd="0" presId="urn:microsoft.com/office/officeart/2005/8/layout/hierarchy3"/>
    <dgm:cxn modelId="{C086B139-0B9C-4927-80DF-F8B290C14F91}" type="presOf" srcId="{55F5DD4C-E869-457A-849F-E6CA02F7F576}" destId="{0FAB8416-2FCC-430F-B048-68ECD5DF34ED}" srcOrd="0" destOrd="0" presId="urn:microsoft.com/office/officeart/2005/8/layout/hierarchy3"/>
    <dgm:cxn modelId="{983CC0C6-60E2-4673-AA60-25F1CB084436}" type="presParOf" srcId="{5A2514E0-EF59-4ADA-9927-1EC23BF6F8EC}" destId="{9249DD0B-F9E0-426D-8091-8AB5C67C09A2}" srcOrd="1" destOrd="0" presId="urn:microsoft.com/office/officeart/2005/8/layout/hierarchy3"/>
    <dgm:cxn modelId="{EEC630C1-47E1-4BB9-BA72-8A4CBF776174}" type="presOf" srcId="{55F5DD4C-E869-457A-849F-E6CA02F7F576}" destId="{9249DD0B-F9E0-426D-8091-8AB5C67C09A2}" srcOrd="1" destOrd="0" presId="urn:microsoft.com/office/officeart/2005/8/layout/hierarchy3"/>
    <dgm:cxn modelId="{69406DAA-1785-4E15-8E89-991856471C44}" type="presParOf" srcId="{42BD1641-71D0-4D66-85DA-858DC2A90237}" destId="{453E9829-FACF-427A-8F82-4E7E51A55E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</dgm:ptLst>
  <dgm:cxnLst>
    <dgm:cxn modelId="{8B9D2453-356C-455E-98C6-79C14F42249C}" type="presOf" srcId="{CE477D5D-A5FA-4838-A7DE-F0378BBF0322}" destId="{F2E3F2BC-AE32-40AB-8533-DB9E9DD400FF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91F3094B-ADEC-44AD-A1B5-176BCBD0A3B8}" type="parTrans" cxnId="{963B749D-1752-4858-A758-D5C74093CA0D}">
      <dgm:prSet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smtClean="0">
              <a:solidFill>
                <a:schemeClr val="tx1"/>
              </a:solidFill>
            </a:rPr>
            <a:t>1</a:t>
          </a:r>
          <a:endParaRPr lang="fr-FR">
            <a:solidFill>
              <a:schemeClr val="tx1"/>
            </a:solidFill>
          </a:endParaRPr>
        </a:p>
      </dgm:t>
    </dgm:pt>
    <dgm:pt modelId="{970E51CB-8EA3-4756-86C1-DCD6B3D46B6F}" type="sibTrans" cxnId="{963B749D-1752-4858-A758-D5C74093CA0D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Cnt="1" custLinFactNeighborX="9145" custLinFactNeighborY="-1346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/>
      <dgm:spPr/>
      <dgm:t>
        <a:bodyPr/>
        <a:lstStyle/>
        <a:p>
          <a:endParaRPr lang="fr-FR"/>
        </a:p>
      </dgm:t>
    </dgm:pt>
  </dgm:ptLst>
  <dgm:cxnLst>
    <dgm:cxn modelId="{963B749D-1752-4858-A758-D5C74093CA0D}" srcId="{CE477D5D-A5FA-4838-A7DE-F0378BBF0322}" destId="{55F5DD4C-E869-457A-849F-E6CA02F7F576}" srcOrd="0" destOrd="0" parTransId="{91F3094B-ADEC-44AD-A1B5-176BCBD0A3B8}" sibTransId="{970E51CB-8EA3-4756-86C1-DCD6B3D46B6F}"/>
    <dgm:cxn modelId="{75CED417-B957-41F8-80DC-3F2E2B20809A}" type="presOf" srcId="{CE477D5D-A5FA-4838-A7DE-F0378BBF0322}" destId="{F2E3F2BC-AE32-40AB-8533-DB9E9DD400FF}" srcOrd="0" destOrd="0" presId="urn:microsoft.com/office/officeart/2005/8/layout/hierarchy3"/>
    <dgm:cxn modelId="{96565022-AE0E-4BEC-9D53-92EC424167EF}" type="presParOf" srcId="{F2E3F2BC-AE32-40AB-8533-DB9E9DD400FF}" destId="{42BD1641-71D0-4D66-85DA-858DC2A90237}" srcOrd="0" destOrd="0" presId="urn:microsoft.com/office/officeart/2005/8/layout/hierarchy3"/>
    <dgm:cxn modelId="{C5504E10-9FF3-4564-B2AA-F50DE85EC4A3}" type="presParOf" srcId="{42BD1641-71D0-4D66-85DA-858DC2A90237}" destId="{5A2514E0-EF59-4ADA-9927-1EC23BF6F8EC}" srcOrd="0" destOrd="0" presId="urn:microsoft.com/office/officeart/2005/8/layout/hierarchy3"/>
    <dgm:cxn modelId="{D84EA674-9671-4BC7-A5CB-48B75B92F181}" type="presParOf" srcId="{5A2514E0-EF59-4ADA-9927-1EC23BF6F8EC}" destId="{0FAB8416-2FCC-430F-B048-68ECD5DF34ED}" srcOrd="0" destOrd="0" presId="urn:microsoft.com/office/officeart/2005/8/layout/hierarchy3"/>
    <dgm:cxn modelId="{BB48BD14-D9E0-4CB2-B8D1-8E2BE8E2EF6D}" type="presOf" srcId="{55F5DD4C-E869-457A-849F-E6CA02F7F576}" destId="{0FAB8416-2FCC-430F-B048-68ECD5DF34ED}" srcOrd="0" destOrd="0" presId="urn:microsoft.com/office/officeart/2005/8/layout/hierarchy3"/>
    <dgm:cxn modelId="{282FDCEF-3CD0-4890-A2D0-934BA1D4056F}" type="presParOf" srcId="{5A2514E0-EF59-4ADA-9927-1EC23BF6F8EC}" destId="{9249DD0B-F9E0-426D-8091-8AB5C67C09A2}" srcOrd="1" destOrd="0" presId="urn:microsoft.com/office/officeart/2005/8/layout/hierarchy3"/>
    <dgm:cxn modelId="{0F642E84-4E07-4038-BB29-0F7D232A63BF}" type="presOf" srcId="{55F5DD4C-E869-457A-849F-E6CA02F7F576}" destId="{9249DD0B-F9E0-426D-8091-8AB5C67C09A2}" srcOrd="1" destOrd="0" presId="urn:microsoft.com/office/officeart/2005/8/layout/hierarchy3"/>
    <dgm:cxn modelId="{54AE8BEB-283F-4BE3-86D1-850DAAA2EBFF}" type="presParOf" srcId="{42BD1641-71D0-4D66-85DA-858DC2A90237}" destId="{453E9829-FACF-427A-8F82-4E7E51A55E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91F3094B-ADEC-44AD-A1B5-176BCBD0A3B8}" type="parTrans" cxnId="{9AECC5D6-31DA-401A-86D8-A9C8E7079C85}">
      <dgm:prSet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smtClean="0">
              <a:solidFill>
                <a:schemeClr val="tx1"/>
              </a:solidFill>
            </a:rPr>
            <a:t>0</a:t>
          </a:r>
          <a:endParaRPr lang="fr-FR">
            <a:solidFill>
              <a:schemeClr val="tx1"/>
            </a:solidFill>
          </a:endParaRPr>
        </a:p>
      </dgm:t>
    </dgm:pt>
    <dgm:pt modelId="{970E51CB-8EA3-4756-86C1-DCD6B3D46B6F}" type="sibTrans" cxnId="{9AECC5D6-31DA-401A-86D8-A9C8E7079C85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Cnt="1" custLinFactNeighborX="-15185" custLinFactNeighborY="-4744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/>
      <dgm:spPr/>
      <dgm:t>
        <a:bodyPr/>
        <a:lstStyle/>
        <a:p>
          <a:endParaRPr lang="fr-FR"/>
        </a:p>
      </dgm:t>
    </dgm:pt>
  </dgm:ptLst>
  <dgm:cxnLst>
    <dgm:cxn modelId="{9AECC5D6-31DA-401A-86D8-A9C8E7079C85}" srcId="{CE477D5D-A5FA-4838-A7DE-F0378BBF0322}" destId="{55F5DD4C-E869-457A-849F-E6CA02F7F576}" srcOrd="0" destOrd="0" parTransId="{91F3094B-ADEC-44AD-A1B5-176BCBD0A3B8}" sibTransId="{970E51CB-8EA3-4756-86C1-DCD6B3D46B6F}"/>
    <dgm:cxn modelId="{8BCEBAA0-313F-49C1-BE6C-1A7338ECE4EC}" type="presOf" srcId="{CE477D5D-A5FA-4838-A7DE-F0378BBF0322}" destId="{F2E3F2BC-AE32-40AB-8533-DB9E9DD400FF}" srcOrd="0" destOrd="0" presId="urn:microsoft.com/office/officeart/2005/8/layout/hierarchy3"/>
    <dgm:cxn modelId="{C1982477-101F-4E37-BC3C-2C36FE401B5F}" type="presParOf" srcId="{F2E3F2BC-AE32-40AB-8533-DB9E9DD400FF}" destId="{42BD1641-71D0-4D66-85DA-858DC2A90237}" srcOrd="0" destOrd="0" presId="urn:microsoft.com/office/officeart/2005/8/layout/hierarchy3"/>
    <dgm:cxn modelId="{474E82C6-2E73-4115-9121-A96DFE263768}" type="presParOf" srcId="{42BD1641-71D0-4D66-85DA-858DC2A90237}" destId="{5A2514E0-EF59-4ADA-9927-1EC23BF6F8EC}" srcOrd="0" destOrd="0" presId="urn:microsoft.com/office/officeart/2005/8/layout/hierarchy3"/>
    <dgm:cxn modelId="{A69E520C-5D5C-411C-B570-CC4A592C0DF1}" type="presParOf" srcId="{5A2514E0-EF59-4ADA-9927-1EC23BF6F8EC}" destId="{0FAB8416-2FCC-430F-B048-68ECD5DF34ED}" srcOrd="0" destOrd="0" presId="urn:microsoft.com/office/officeart/2005/8/layout/hierarchy3"/>
    <dgm:cxn modelId="{8638E73E-F338-4D2F-817C-F8BBE75080A1}" type="presOf" srcId="{55F5DD4C-E869-457A-849F-E6CA02F7F576}" destId="{0FAB8416-2FCC-430F-B048-68ECD5DF34ED}" srcOrd="0" destOrd="0" presId="urn:microsoft.com/office/officeart/2005/8/layout/hierarchy3"/>
    <dgm:cxn modelId="{166A1A3C-0950-4407-8726-023AD22AAB24}" type="presParOf" srcId="{5A2514E0-EF59-4ADA-9927-1EC23BF6F8EC}" destId="{9249DD0B-F9E0-426D-8091-8AB5C67C09A2}" srcOrd="1" destOrd="0" presId="urn:microsoft.com/office/officeart/2005/8/layout/hierarchy3"/>
    <dgm:cxn modelId="{538EFCFE-7D32-4C29-B789-A25952FE8169}" type="presOf" srcId="{55F5DD4C-E869-457A-849F-E6CA02F7F576}" destId="{9249DD0B-F9E0-426D-8091-8AB5C67C09A2}" srcOrd="1" destOrd="0" presId="urn:microsoft.com/office/officeart/2005/8/layout/hierarchy3"/>
    <dgm:cxn modelId="{5078BFCE-8627-45B0-B6B2-BC83C9DAF65C}" type="presParOf" srcId="{42BD1641-71D0-4D66-85DA-858DC2A90237}" destId="{453E9829-FACF-427A-8F82-4E7E51A55E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</dgm:ptLst>
  <dgm:cxnLst>
    <dgm:cxn modelId="{4034F5A5-C5B6-4324-BF81-AEFC7C40ED54}" type="presOf" srcId="{CE477D5D-A5FA-4838-A7DE-F0378BBF0322}" destId="{F2E3F2BC-AE32-40AB-8533-DB9E9DD400FF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ata6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91F3094B-ADEC-44AD-A1B5-176BCBD0A3B8}" type="parTrans" cxnId="{383E620C-6585-402E-AC04-410FF54DF90A}">
      <dgm:prSet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smtClean="0">
              <a:solidFill>
                <a:schemeClr val="tx1"/>
              </a:solidFill>
            </a:rPr>
            <a:t>1</a:t>
          </a:r>
          <a:endParaRPr lang="fr-FR">
            <a:solidFill>
              <a:schemeClr val="tx1"/>
            </a:solidFill>
          </a:endParaRPr>
        </a:p>
      </dgm:t>
    </dgm:pt>
    <dgm:pt modelId="{970E51CB-8EA3-4756-86C1-DCD6B3D46B6F}" type="sibTrans" cxnId="{383E620C-6585-402E-AC04-410FF54DF90A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Cnt="1" custLinFactNeighborX="5575" custLinFactNeighborY="4699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/>
      <dgm:spPr/>
      <dgm:t>
        <a:bodyPr/>
        <a:lstStyle/>
        <a:p>
          <a:endParaRPr lang="fr-FR"/>
        </a:p>
      </dgm:t>
    </dgm:pt>
  </dgm:ptLst>
  <dgm:cxnLst>
    <dgm:cxn modelId="{383E620C-6585-402E-AC04-410FF54DF90A}" srcId="{CE477D5D-A5FA-4838-A7DE-F0378BBF0322}" destId="{55F5DD4C-E869-457A-849F-E6CA02F7F576}" srcOrd="0" destOrd="0" parTransId="{91F3094B-ADEC-44AD-A1B5-176BCBD0A3B8}" sibTransId="{970E51CB-8EA3-4756-86C1-DCD6B3D46B6F}"/>
    <dgm:cxn modelId="{CA7BDE4B-CB50-4083-AEC0-59EEB79328EA}" type="presOf" srcId="{CE477D5D-A5FA-4838-A7DE-F0378BBF0322}" destId="{F2E3F2BC-AE32-40AB-8533-DB9E9DD400FF}" srcOrd="0" destOrd="0" presId="urn:microsoft.com/office/officeart/2005/8/layout/hierarchy3"/>
    <dgm:cxn modelId="{11E8A269-DF73-42C5-BDE9-5163FC869539}" type="presParOf" srcId="{F2E3F2BC-AE32-40AB-8533-DB9E9DD400FF}" destId="{42BD1641-71D0-4D66-85DA-858DC2A90237}" srcOrd="0" destOrd="0" presId="urn:microsoft.com/office/officeart/2005/8/layout/hierarchy3"/>
    <dgm:cxn modelId="{8E8F03A4-E69D-4905-8A59-DB1567A96350}" type="presParOf" srcId="{42BD1641-71D0-4D66-85DA-858DC2A90237}" destId="{5A2514E0-EF59-4ADA-9927-1EC23BF6F8EC}" srcOrd="0" destOrd="0" presId="urn:microsoft.com/office/officeart/2005/8/layout/hierarchy3"/>
    <dgm:cxn modelId="{6F8484E4-25B7-403C-B161-BDF7A848D843}" type="presParOf" srcId="{5A2514E0-EF59-4ADA-9927-1EC23BF6F8EC}" destId="{0FAB8416-2FCC-430F-B048-68ECD5DF34ED}" srcOrd="0" destOrd="0" presId="urn:microsoft.com/office/officeart/2005/8/layout/hierarchy3"/>
    <dgm:cxn modelId="{375DFC56-BF5F-4CC7-A0B7-A8B91E927608}" type="presOf" srcId="{55F5DD4C-E869-457A-849F-E6CA02F7F576}" destId="{0FAB8416-2FCC-430F-B048-68ECD5DF34ED}" srcOrd="0" destOrd="0" presId="urn:microsoft.com/office/officeart/2005/8/layout/hierarchy3"/>
    <dgm:cxn modelId="{6217E4C8-6DA6-4946-A3A8-6F51F91DF0AE}" type="presParOf" srcId="{5A2514E0-EF59-4ADA-9927-1EC23BF6F8EC}" destId="{9249DD0B-F9E0-426D-8091-8AB5C67C09A2}" srcOrd="1" destOrd="0" presId="urn:microsoft.com/office/officeart/2005/8/layout/hierarchy3"/>
    <dgm:cxn modelId="{8FA27879-AAF5-4EF9-BE6B-0CA2FBF88152}" type="presOf" srcId="{55F5DD4C-E869-457A-849F-E6CA02F7F576}" destId="{9249DD0B-F9E0-426D-8091-8AB5C67C09A2}" srcOrd="1" destOrd="0" presId="urn:microsoft.com/office/officeart/2005/8/layout/hierarchy3"/>
    <dgm:cxn modelId="{39B9619D-F1E8-4359-81F6-63F756E39AF0}" type="presParOf" srcId="{42BD1641-71D0-4D66-85DA-858DC2A90237}" destId="{453E9829-FACF-427A-8F82-4E7E51A55E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main"/>
    </a:ext>
  </dgm:extLst>
</dgm:dataModel>
</file>

<file path=ppt/diagrams/data7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91F3094B-ADEC-44AD-A1B5-176BCBD0A3B8}" type="parTrans" cxnId="{38677546-4980-4EAA-B89E-9E71EFC5D828}">
      <dgm:prSet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smtClean="0">
              <a:solidFill>
                <a:schemeClr val="tx1"/>
              </a:solidFill>
            </a:rPr>
            <a:t>0</a:t>
          </a:r>
          <a:endParaRPr lang="fr-FR">
            <a:solidFill>
              <a:schemeClr val="tx1"/>
            </a:solidFill>
          </a:endParaRPr>
        </a:p>
      </dgm:t>
    </dgm:pt>
    <dgm:pt modelId="{970E51CB-8EA3-4756-86C1-DCD6B3D46B6F}" type="sibTrans" cxnId="{38677546-4980-4EAA-B89E-9E71EFC5D828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Cnt="1" custLinFactNeighborX="-15185" custLinFactNeighborY="-47447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/>
      <dgm:spPr/>
      <dgm:t>
        <a:bodyPr/>
        <a:lstStyle/>
        <a:p>
          <a:endParaRPr lang="fr-FR"/>
        </a:p>
      </dgm:t>
    </dgm:pt>
  </dgm:ptLst>
  <dgm:cxnLst>
    <dgm:cxn modelId="{38677546-4980-4EAA-B89E-9E71EFC5D828}" srcId="{CE477D5D-A5FA-4838-A7DE-F0378BBF0322}" destId="{55F5DD4C-E869-457A-849F-E6CA02F7F576}" srcOrd="0" destOrd="0" parTransId="{91F3094B-ADEC-44AD-A1B5-176BCBD0A3B8}" sibTransId="{970E51CB-8EA3-4756-86C1-DCD6B3D46B6F}"/>
    <dgm:cxn modelId="{C353C691-9F4B-42A4-BDAB-B0398146AAAA}" type="presOf" srcId="{CE477D5D-A5FA-4838-A7DE-F0378BBF0322}" destId="{F2E3F2BC-AE32-40AB-8533-DB9E9DD400FF}" srcOrd="0" destOrd="0" presId="urn:microsoft.com/office/officeart/2005/8/layout/hierarchy3"/>
    <dgm:cxn modelId="{84CEFBFE-917C-4D43-BE56-AB637C7402CE}" type="presParOf" srcId="{F2E3F2BC-AE32-40AB-8533-DB9E9DD400FF}" destId="{42BD1641-71D0-4D66-85DA-858DC2A90237}" srcOrd="0" destOrd="0" presId="urn:microsoft.com/office/officeart/2005/8/layout/hierarchy3"/>
    <dgm:cxn modelId="{76845723-E39D-4F7A-81B3-B835E01477A0}" type="presParOf" srcId="{42BD1641-71D0-4D66-85DA-858DC2A90237}" destId="{5A2514E0-EF59-4ADA-9927-1EC23BF6F8EC}" srcOrd="0" destOrd="0" presId="urn:microsoft.com/office/officeart/2005/8/layout/hierarchy3"/>
    <dgm:cxn modelId="{ADCF9362-805F-40EF-98F2-34D725BAB5AF}" type="presParOf" srcId="{5A2514E0-EF59-4ADA-9927-1EC23BF6F8EC}" destId="{0FAB8416-2FCC-430F-B048-68ECD5DF34ED}" srcOrd="0" destOrd="0" presId="urn:microsoft.com/office/officeart/2005/8/layout/hierarchy3"/>
    <dgm:cxn modelId="{CB78208B-568B-4FAC-B91A-07687B3B384C}" type="presOf" srcId="{55F5DD4C-E869-457A-849F-E6CA02F7F576}" destId="{0FAB8416-2FCC-430F-B048-68ECD5DF34ED}" srcOrd="0" destOrd="0" presId="urn:microsoft.com/office/officeart/2005/8/layout/hierarchy3"/>
    <dgm:cxn modelId="{8CCC1FA3-8703-4D76-8408-A2B4054CD7BC}" type="presParOf" srcId="{5A2514E0-EF59-4ADA-9927-1EC23BF6F8EC}" destId="{9249DD0B-F9E0-426D-8091-8AB5C67C09A2}" srcOrd="1" destOrd="0" presId="urn:microsoft.com/office/officeart/2005/8/layout/hierarchy3"/>
    <dgm:cxn modelId="{DCD5382B-AB4B-400C-AE89-63B0EA2E8737}" type="presOf" srcId="{55F5DD4C-E869-457A-849F-E6CA02F7F576}" destId="{9249DD0B-F9E0-426D-8091-8AB5C67C09A2}" srcOrd="1" destOrd="0" presId="urn:microsoft.com/office/officeart/2005/8/layout/hierarchy3"/>
    <dgm:cxn modelId="{B6C0D9B0-E9B8-4C54-8578-6AD08F511530}" type="presParOf" srcId="{42BD1641-71D0-4D66-85DA-858DC2A90237}" destId="{453E9829-FACF-427A-8F82-4E7E51A55E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8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91F3094B-ADEC-44AD-A1B5-176BCBD0A3B8}" type="parTrans" cxnId="{3117660D-9D16-475B-9A40-7A743586C255}">
      <dgm:prSet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err="1" smtClean="0"/>
            <a:t>null</a:t>
          </a:r>
          <a:endParaRPr lang="fr-FR"/>
        </a:p>
      </dgm:t>
    </dgm:pt>
    <dgm:pt modelId="{970E51CB-8EA3-4756-86C1-DCD6B3D46B6F}" type="sibTrans" cxnId="{3117660D-9D16-475B-9A40-7A743586C255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Cnt="1" custLinFactNeighborX="-20833" custLinFactNeighborY="-22684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/>
      <dgm:spPr/>
      <dgm:t>
        <a:bodyPr/>
        <a:lstStyle/>
        <a:p>
          <a:endParaRPr lang="fr-FR"/>
        </a:p>
      </dgm:t>
    </dgm:pt>
  </dgm:ptLst>
  <dgm:cxnLst>
    <dgm:cxn modelId="{3117660D-9D16-475B-9A40-7A743586C255}" srcId="{CE477D5D-A5FA-4838-A7DE-F0378BBF0322}" destId="{55F5DD4C-E869-457A-849F-E6CA02F7F576}" srcOrd="0" destOrd="0" parTransId="{91F3094B-ADEC-44AD-A1B5-176BCBD0A3B8}" sibTransId="{970E51CB-8EA3-4756-86C1-DCD6B3D46B6F}"/>
    <dgm:cxn modelId="{B98237D6-160C-4FBB-A875-F886CE70C9B7}" type="presOf" srcId="{CE477D5D-A5FA-4838-A7DE-F0378BBF0322}" destId="{F2E3F2BC-AE32-40AB-8533-DB9E9DD400FF}" srcOrd="0" destOrd="0" presId="urn:microsoft.com/office/officeart/2005/8/layout/hierarchy3"/>
    <dgm:cxn modelId="{445BB0D7-1973-4DD5-9ADF-A17FB2C04708}" type="presParOf" srcId="{F2E3F2BC-AE32-40AB-8533-DB9E9DD400FF}" destId="{42BD1641-71D0-4D66-85DA-858DC2A90237}" srcOrd="0" destOrd="0" presId="urn:microsoft.com/office/officeart/2005/8/layout/hierarchy3"/>
    <dgm:cxn modelId="{9462D4AC-6BDA-4CEB-81DC-E33437D41F6F}" type="presParOf" srcId="{42BD1641-71D0-4D66-85DA-858DC2A90237}" destId="{5A2514E0-EF59-4ADA-9927-1EC23BF6F8EC}" srcOrd="0" destOrd="0" presId="urn:microsoft.com/office/officeart/2005/8/layout/hierarchy3"/>
    <dgm:cxn modelId="{145DA6B3-4E5D-4FDB-BAAC-02708DDFD924}" type="presParOf" srcId="{5A2514E0-EF59-4ADA-9927-1EC23BF6F8EC}" destId="{0FAB8416-2FCC-430F-B048-68ECD5DF34ED}" srcOrd="0" destOrd="0" presId="urn:microsoft.com/office/officeart/2005/8/layout/hierarchy3"/>
    <dgm:cxn modelId="{331E7F8C-F695-4CD3-8554-D313BA656ACB}" type="presOf" srcId="{55F5DD4C-E869-457A-849F-E6CA02F7F576}" destId="{0FAB8416-2FCC-430F-B048-68ECD5DF34ED}" srcOrd="0" destOrd="0" presId="urn:microsoft.com/office/officeart/2005/8/layout/hierarchy3"/>
    <dgm:cxn modelId="{5F817082-5E42-409A-A9EB-C9DA6ED94E54}" type="presParOf" srcId="{5A2514E0-EF59-4ADA-9927-1EC23BF6F8EC}" destId="{9249DD0B-F9E0-426D-8091-8AB5C67C09A2}" srcOrd="1" destOrd="0" presId="urn:microsoft.com/office/officeart/2005/8/layout/hierarchy3"/>
    <dgm:cxn modelId="{2218CA35-8AA5-4F7C-B86E-668F08C46743}" type="presOf" srcId="{55F5DD4C-E869-457A-849F-E6CA02F7F576}" destId="{9249DD0B-F9E0-426D-8091-8AB5C67C09A2}" srcOrd="1" destOrd="0" presId="urn:microsoft.com/office/officeart/2005/8/layout/hierarchy3"/>
    <dgm:cxn modelId="{834F9B4B-8FF4-47AD-9B17-EBA2A3234738}" type="presParOf" srcId="{42BD1641-71D0-4D66-85DA-858DC2A90237}" destId="{453E9829-FACF-427A-8F82-4E7E51A55E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ata9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E477D5D-A5FA-4838-A7DE-F0378BBF0322}" type="doc">
      <dgm:prSet loTypeId="urn:microsoft.com/office/officeart/2005/8/layout/hierarchy3" loCatId="list" qsTypeId="urn:microsoft.com/office/officeart/2005/8/quickstyle/3d9" qsCatId="3D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91F3094B-ADEC-44AD-A1B5-176BCBD0A3B8}" type="parTrans" cxnId="{993E12AC-B55B-4849-8ECF-6BFEB2393D85}">
      <dgm:prSet/>
      <dgm:spPr/>
      <dgm:t>
        <a:bodyPr/>
        <a:lstStyle/>
        <a:p>
          <a:endParaRPr lang="fr-FR"/>
        </a:p>
      </dgm:t>
    </dgm:pt>
    <dgm:pt modelId="{55F5DD4C-E869-457A-849F-E6CA02F7F576}">
      <dgm:prSet phldrT="[Texte]"/>
      <dgm:spPr/>
      <dgm:t>
        <a:bodyPr/>
        <a:lstStyle/>
        <a:p>
          <a:r>
            <a:rPr lang="fr-FR" smtClean="0">
              <a:solidFill>
                <a:schemeClr val="tx1"/>
              </a:solidFill>
            </a:rPr>
            <a:t>1</a:t>
          </a:r>
          <a:endParaRPr lang="fr-FR">
            <a:solidFill>
              <a:schemeClr val="tx1"/>
            </a:solidFill>
          </a:endParaRPr>
        </a:p>
      </dgm:t>
    </dgm:pt>
    <dgm:pt modelId="{970E51CB-8EA3-4756-86C1-DCD6B3D46B6F}" type="sibTrans" cxnId="{993E12AC-B55B-4849-8ECF-6BFEB2393D85}">
      <dgm:prSet/>
      <dgm:spPr/>
      <dgm:t>
        <a:bodyPr/>
        <a:lstStyle/>
        <a:p>
          <a:endParaRPr lang="fr-FR"/>
        </a:p>
      </dgm:t>
    </dgm:pt>
    <dgm:pt modelId="{F2E3F2BC-AE32-40AB-8533-DB9E9DD400FF}" type="pres">
      <dgm:prSet presAssocID="{CE477D5D-A5FA-4838-A7DE-F0378BBF0322}" presName="diagram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2BD1641-71D0-4D66-85DA-858DC2A90237}" type="pres">
      <dgm:prSet presAssocID="{55F5DD4C-E869-457A-849F-E6CA02F7F576}" presName="root"/>
      <dgm:spPr/>
      <dgm:t>
        <a:bodyPr/>
        <a:lstStyle/>
        <a:p>
          <a:endParaRPr lang="fr-FR"/>
        </a:p>
      </dgm:t>
    </dgm:pt>
    <dgm:pt modelId="{5A2514E0-EF59-4ADA-9927-1EC23BF6F8EC}" type="pres">
      <dgm:prSet presAssocID="{55F5DD4C-E869-457A-849F-E6CA02F7F576}" presName="rootComposite"/>
      <dgm:spPr/>
      <dgm:t>
        <a:bodyPr/>
        <a:lstStyle/>
        <a:p>
          <a:endParaRPr lang="fr-FR"/>
        </a:p>
      </dgm:t>
    </dgm:pt>
    <dgm:pt modelId="{0FAB8416-2FCC-430F-B048-68ECD5DF34ED}" type="pres">
      <dgm:prSet presAssocID="{55F5DD4C-E869-457A-849F-E6CA02F7F576}" presName="rootText" presStyleLbl="node1" presStyleCnt="1" custLinFactNeighborX="-9259" custLinFactNeighborY="-71151"/>
      <dgm:spPr/>
      <dgm:t>
        <a:bodyPr/>
        <a:lstStyle/>
        <a:p>
          <a:endParaRPr lang="fr-FR"/>
        </a:p>
      </dgm:t>
    </dgm:pt>
    <dgm:pt modelId="{9249DD0B-F9E0-426D-8091-8AB5C67C09A2}" type="pres">
      <dgm:prSet presAssocID="{55F5DD4C-E869-457A-849F-E6CA02F7F576}" presName="rootConnector" presStyleLbl="node1" presStyleCnt="1"/>
      <dgm:spPr/>
      <dgm:t>
        <a:bodyPr/>
        <a:lstStyle/>
        <a:p>
          <a:endParaRPr lang="fr-FR"/>
        </a:p>
      </dgm:t>
    </dgm:pt>
    <dgm:pt modelId="{453E9829-FACF-427A-8F82-4E7E51A55E47}" type="pres">
      <dgm:prSet presAssocID="{55F5DD4C-E869-457A-849F-E6CA02F7F576}" presName="childShape"/>
      <dgm:spPr/>
      <dgm:t>
        <a:bodyPr/>
        <a:lstStyle/>
        <a:p>
          <a:endParaRPr lang="fr-FR"/>
        </a:p>
      </dgm:t>
    </dgm:pt>
  </dgm:ptLst>
  <dgm:cxnLst>
    <dgm:cxn modelId="{993E12AC-B55B-4849-8ECF-6BFEB2393D85}" srcId="{CE477D5D-A5FA-4838-A7DE-F0378BBF0322}" destId="{55F5DD4C-E869-457A-849F-E6CA02F7F576}" srcOrd="0" destOrd="0" parTransId="{91F3094B-ADEC-44AD-A1B5-176BCBD0A3B8}" sibTransId="{970E51CB-8EA3-4756-86C1-DCD6B3D46B6F}"/>
    <dgm:cxn modelId="{38120DE0-86CC-4970-8D58-2426D5A4F472}" type="presOf" srcId="{CE477D5D-A5FA-4838-A7DE-F0378BBF0322}" destId="{F2E3F2BC-AE32-40AB-8533-DB9E9DD400FF}" srcOrd="0" destOrd="0" presId="urn:microsoft.com/office/officeart/2005/8/layout/hierarchy3"/>
    <dgm:cxn modelId="{67878971-560C-4ACB-B88C-A2B1BDFE82BA}" type="presParOf" srcId="{F2E3F2BC-AE32-40AB-8533-DB9E9DD400FF}" destId="{42BD1641-71D0-4D66-85DA-858DC2A90237}" srcOrd="0" destOrd="0" presId="urn:microsoft.com/office/officeart/2005/8/layout/hierarchy3"/>
    <dgm:cxn modelId="{EE80A059-4809-45BC-A92F-C87188BFAD2E}" type="presParOf" srcId="{42BD1641-71D0-4D66-85DA-858DC2A90237}" destId="{5A2514E0-EF59-4ADA-9927-1EC23BF6F8EC}" srcOrd="0" destOrd="0" presId="urn:microsoft.com/office/officeart/2005/8/layout/hierarchy3"/>
    <dgm:cxn modelId="{DE27D78D-1221-4D12-BF64-7A3C2614A7A3}" type="presParOf" srcId="{5A2514E0-EF59-4ADA-9927-1EC23BF6F8EC}" destId="{0FAB8416-2FCC-430F-B048-68ECD5DF34ED}" srcOrd="0" destOrd="0" presId="urn:microsoft.com/office/officeart/2005/8/layout/hierarchy3"/>
    <dgm:cxn modelId="{B6785513-75FD-436C-9DBF-8F8C1E62A3AF}" type="presOf" srcId="{55F5DD4C-E869-457A-849F-E6CA02F7F576}" destId="{0FAB8416-2FCC-430F-B048-68ECD5DF34ED}" srcOrd="0" destOrd="0" presId="urn:microsoft.com/office/officeart/2005/8/layout/hierarchy3"/>
    <dgm:cxn modelId="{D1DBB2A6-BB99-4F09-8A53-A6C10CE07AF1}" type="presParOf" srcId="{5A2514E0-EF59-4ADA-9927-1EC23BF6F8EC}" destId="{9249DD0B-F9E0-426D-8091-8AB5C67C09A2}" srcOrd="1" destOrd="0" presId="urn:microsoft.com/office/officeart/2005/8/layout/hierarchy3"/>
    <dgm:cxn modelId="{BFF1766A-0C60-4894-997C-D09352D35845}" type="presOf" srcId="{55F5DD4C-E869-457A-849F-E6CA02F7F576}" destId="{9249DD0B-F9E0-426D-8091-8AB5C67C09A2}" srcOrd="1" destOrd="0" presId="urn:microsoft.com/office/officeart/2005/8/layout/hierarchy3"/>
    <dgm:cxn modelId="{67087DE2-C034-4BAD-B5C4-7705FCDAF272}" type="presParOf" srcId="{42BD1641-71D0-4D66-85DA-858DC2A90237}" destId="{453E9829-FACF-427A-8F82-4E7E51A55E4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8" name=""/>
      <dsp:cNvGrpSpPr/>
    </dsp:nvGrpSpPr>
    <dsp:grpSpPr/>
  </dsp:spTree>
</dsp:drawing>
</file>

<file path=ppt/diagrams/drawing10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8" name=""/>
      <dsp:cNvGrpSpPr/>
    </dsp:nvGrpSpPr>
    <dsp:grpSpPr/>
  </dsp:spTree>
</dsp:drawing>
</file>

<file path=ppt/diagrams/drawing1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9" name=""/>
      <dsp:cNvGrpSpPr/>
    </dsp:nvGrpSpPr>
    <dsp:grpSpPr/>
  </dsp:spTree>
</dsp:drawing>
</file>

<file path=ppt/diagrams/drawing1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10" name=""/>
      <dsp:cNvGrpSpPr/>
    </dsp:nvGrpSpPr>
    <dsp:grpSpPr/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9" name=""/>
      <dsp:cNvGrpSpPr/>
    </dsp:nvGrpSpPr>
    <dsp:grpSpPr/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10" name=""/>
      <dsp:cNvGrpSpPr/>
    </dsp:nvGrpSpPr>
    <dsp:grpSpPr/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8" name=""/>
      <dsp:cNvGrpSpPr/>
    </dsp:nvGrpSpPr>
    <dsp:grpSpPr/>
  </dsp:spTree>
</dsp:drawing>
</file>

<file path=ppt/diagrams/drawing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9" name=""/>
      <dsp:cNvGrpSpPr/>
    </dsp:nvGrpSpPr>
    <dsp:grpSpPr/>
  </dsp:spTree>
</dsp:drawing>
</file>

<file path=ppt/diagrams/drawing6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10" name=""/>
      <dsp:cNvGrpSpPr/>
    </dsp:nvGrpSpPr>
    <dsp:grpSpPr/>
  </dsp:spTree>
</dsp:drawing>
</file>

<file path=ppt/diagrams/drawing7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8" name=""/>
      <dsp:cNvGrpSpPr/>
    </dsp:nvGrpSpPr>
    <dsp:grpSpPr/>
  </dsp:spTree>
</dsp:drawing>
</file>

<file path=ppt/diagrams/drawing8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09" name=""/>
      <dsp:cNvGrpSpPr/>
    </dsp:nvGrpSpPr>
    <dsp:grpSpPr/>
  </dsp:spTree>
</dsp:drawing>
</file>

<file path=ppt/diagrams/drawing9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10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/>
              </dgm:ruleLst>
            </dgm:layoutNode>
            <dgm:layoutNode name="rootConnector" moveWith="rootText">
              <dgm:alg type="sp"/>
              <dgm:shape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/>
              </dgm:ruleLst>
            </dgm:layoutNode>
            <dgm:layoutNode name="rootConnector" moveWith="rootText">
              <dgm:alg type="sp"/>
              <dgm:shape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/>
              </dgm:ruleLst>
            </dgm:layoutNode>
            <dgm:layoutNode name="rootConnector" moveWith="rootText">
              <dgm:alg type="sp"/>
              <dgm:shape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/>
              </dgm:ruleLst>
            </dgm:layoutNode>
            <dgm:layoutNode name="rootConnector" moveWith="rootText">
              <dgm:alg type="sp"/>
              <dgm:shape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/>
              </dgm:ruleLst>
            </dgm:layoutNode>
            <dgm:layoutNode name="rootConnector" moveWith="rootText">
              <dgm:alg type="sp"/>
              <dgm:shape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/>
              </dgm:ruleLst>
            </dgm:layoutNode>
            <dgm:layoutNode name="rootConnector" moveWith="rootText">
              <dgm:alg type="sp"/>
              <dgm:shape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/>
              </dgm:ruleLst>
            </dgm:layoutNode>
            <dgm:layoutNode name="rootConnector" moveWith="rootText">
              <dgm:alg type="sp"/>
              <dgm:shape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/>
              </dgm:ruleLst>
            </dgm:layoutNode>
            <dgm:layoutNode name="rootConnector" moveWith="rootText">
              <dgm:alg type="sp"/>
              <dgm:shape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/>
              </dgm:ruleLst>
            </dgm:layoutNode>
            <dgm:layoutNode name="rootConnector" moveWith="rootText">
              <dgm:alg type="sp"/>
              <dgm:shape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/>
              </dgm:ruleLst>
            </dgm:layoutNode>
            <dgm:layoutNode name="rootConnector" moveWith="rootText">
              <dgm:alg type="sp"/>
              <dgm:shape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/>
              </dgm:ruleLst>
            </dgm:layoutNode>
            <dgm:layoutNode name="rootConnector" moveWith="rootText">
              <dgm:alg type="sp"/>
              <dgm:shape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/>
              </dgm:ruleLst>
            </dgm:layoutNode>
            <dgm:layoutNode name="rootConnector" moveWith="rootText">
              <dgm:alg type="sp"/>
              <dgm:shape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a="http://schemas.openxmlformats.org/drawingml/2006/main" xmlns:dgm="http://schemas.openxmlformats.org/drawingml/2006/diagram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a="http://schemas.openxmlformats.org/drawingml/2006/main" xmlns:dgm="http://schemas.openxmlformats.org/drawingml/2006/diagram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a="http://schemas.openxmlformats.org/drawingml/2006/main" xmlns:dgm="http://schemas.openxmlformats.org/drawingml/2006/diagram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a="http://schemas.openxmlformats.org/drawingml/2006/main" xmlns:dgm="http://schemas.openxmlformats.org/drawingml/2006/diagram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a="http://schemas.openxmlformats.org/drawingml/2006/main" xmlns:dgm="http://schemas.openxmlformats.org/drawingml/2006/diagram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a="http://schemas.openxmlformats.org/drawingml/2006/main" xmlns:dgm="http://schemas.openxmlformats.org/drawingml/2006/diagram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a="http://schemas.openxmlformats.org/drawingml/2006/main" xmlns:dgm="http://schemas.openxmlformats.org/drawingml/2006/diagram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FE971E-BB41-496C-9B8C-00126A70DB5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739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993C0E1B-8F19-49E0-9DA9-BFA01DE8D25A}" type="slidenum">
              <a:rPr lang="fr-FR" smtClean="0"/>
              <a:pPr eaLnBrk="1" hangingPunct="1"/>
              <a:t>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80451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382E0-7A2C-44CE-8B13-E535377D6FF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24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8B6CA838-379E-4602-B66B-824DD4132980}" type="slidenum">
              <a:rPr lang="fr-FR" smtClean="0"/>
              <a:pPr eaLnBrk="1" hangingPunct="1"/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68109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8B6CA838-379E-4602-B66B-824DD4132980}" type="slidenum">
              <a:rPr lang="fr-FR" smtClean="0"/>
              <a:pPr eaLnBrk="1" hangingPunct="1"/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81836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8B6CA838-379E-4602-B66B-824DD4132980}" type="slidenum">
              <a:rPr lang="fr-FR" smtClean="0"/>
              <a:pPr eaLnBrk="1" hangingPunct="1"/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3426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FF213478-EAEB-4E71-ACC0-05B81385EDE7}" type="slidenum">
              <a:rPr lang="fr-FR" smtClean="0"/>
              <a:pPr eaLnBrk="1" hangingPunct="1"/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16365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362B548C-45E4-4044-945A-F4888D0263E2}" type="slidenum">
              <a:rPr lang="fr-FR" smtClean="0"/>
              <a:pPr eaLnBrk="1" hangingPunct="1"/>
              <a:t>9</a:t>
            </a:fld>
            <a:endParaRPr lang="fr-F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3965383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wmf" /><Relationship Id="rId2" Type="http://schemas.openxmlformats.org/officeDocument/2006/relationships/image" Target="../media/image2.wmf" /><Relationship Id="rId3" Type="http://schemas.openxmlformats.org/officeDocument/2006/relationships/image" Target="../media/image3.jpeg" /><Relationship Id="rId4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 preserve="1">
  <p:cSld name="Diapositive de titre">
    <p:bg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2"/>
          <p:cNvGrpSpPr/>
          <p:nvPr/>
        </p:nvGrpSpPr>
        <p:grpSpPr>
          <a:xfrm>
            <a:off x="2" y="2259013"/>
            <a:ext cx="12189884" cy="4597400"/>
            <a:chOff x="0" y="1423"/>
            <a:chExt cx="5759" cy="2896"/>
          </a:xfrm>
        </p:grpSpPr>
        <p:pic>
          <p:nvPicPr>
            <p:cNvPr id="5" name="Picture 3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4"/>
            <p:cNvSpPr/>
            <p:nvPr/>
          </p:nvSpPr>
          <p:spPr bwMode="auto">
            <a:xfrm>
              <a:off x="0" y="3378"/>
              <a:ext cx="2509" cy="196"/>
            </a:xfrm>
            <a:custGeom>
              <a:cxnLst>
                <a:cxn ang="0">
                  <a:pos x="39" y="61"/>
                </a:cxn>
                <a:cxn ang="0">
                  <a:pos x="104" y="28"/>
                </a:cxn>
                <a:cxn ang="0">
                  <a:pos x="182" y="13"/>
                </a:cxn>
                <a:cxn ang="0">
                  <a:pos x="281" y="13"/>
                </a:cxn>
                <a:cxn ang="0">
                  <a:pos x="357" y="34"/>
                </a:cxn>
                <a:cxn ang="0">
                  <a:pos x="440" y="85"/>
                </a:cxn>
                <a:cxn ang="0">
                  <a:pos x="509" y="129"/>
                </a:cxn>
                <a:cxn ang="0">
                  <a:pos x="626" y="148"/>
                </a:cxn>
                <a:cxn ang="0">
                  <a:pos x="728" y="135"/>
                </a:cxn>
                <a:cxn ang="0">
                  <a:pos x="806" y="93"/>
                </a:cxn>
                <a:cxn ang="0">
                  <a:pos x="899" y="36"/>
                </a:cxn>
                <a:cxn ang="0">
                  <a:pos x="998" y="4"/>
                </a:cxn>
                <a:cxn ang="0">
                  <a:pos x="1119" y="6"/>
                </a:cxn>
                <a:cxn ang="0">
                  <a:pos x="1214" y="39"/>
                </a:cxn>
                <a:cxn ang="0">
                  <a:pos x="1308" y="102"/>
                </a:cxn>
                <a:cxn ang="0">
                  <a:pos x="1403" y="133"/>
                </a:cxn>
                <a:cxn ang="0">
                  <a:pos x="1514" y="133"/>
                </a:cxn>
                <a:cxn ang="0">
                  <a:pos x="1593" y="111"/>
                </a:cxn>
                <a:cxn ang="0">
                  <a:pos x="1668" y="61"/>
                </a:cxn>
                <a:cxn ang="0">
                  <a:pos x="1754" y="18"/>
                </a:cxn>
                <a:cxn ang="0">
                  <a:pos x="1844" y="1"/>
                </a:cxn>
                <a:cxn ang="0">
                  <a:pos x="1958" y="4"/>
                </a:cxn>
                <a:cxn ang="0">
                  <a:pos x="2039" y="33"/>
                </a:cxn>
                <a:cxn ang="0">
                  <a:pos x="2118" y="88"/>
                </a:cxn>
                <a:cxn ang="0">
                  <a:pos x="2192" y="124"/>
                </a:cxn>
                <a:cxn ang="0">
                  <a:pos x="2303" y="138"/>
                </a:cxn>
                <a:cxn ang="0">
                  <a:pos x="2412" y="106"/>
                </a:cxn>
                <a:cxn ang="0">
                  <a:pos x="2463" y="66"/>
                </a:cxn>
                <a:cxn ang="0">
                  <a:pos x="2489" y="61"/>
                </a:cxn>
                <a:cxn ang="0">
                  <a:pos x="2507" y="76"/>
                </a:cxn>
                <a:cxn ang="0">
                  <a:pos x="2508" y="96"/>
                </a:cxn>
                <a:cxn ang="0">
                  <a:pos x="2490" y="118"/>
                </a:cxn>
                <a:cxn ang="0">
                  <a:pos x="2429" y="160"/>
                </a:cxn>
                <a:cxn ang="0">
                  <a:pos x="2352" y="183"/>
                </a:cxn>
                <a:cxn ang="0">
                  <a:pos x="2238" y="184"/>
                </a:cxn>
                <a:cxn ang="0">
                  <a:pos x="2156" y="172"/>
                </a:cxn>
                <a:cxn ang="0">
                  <a:pos x="2076" y="133"/>
                </a:cxn>
                <a:cxn ang="0">
                  <a:pos x="2018" y="87"/>
                </a:cxn>
                <a:cxn ang="0">
                  <a:pos x="1934" y="55"/>
                </a:cxn>
                <a:cxn ang="0">
                  <a:pos x="1836" y="49"/>
                </a:cxn>
                <a:cxn ang="0">
                  <a:pos x="1743" y="79"/>
                </a:cxn>
                <a:cxn ang="0">
                  <a:pos x="1677" y="118"/>
                </a:cxn>
                <a:cxn ang="0">
                  <a:pos x="1586" y="165"/>
                </a:cxn>
                <a:cxn ang="0">
                  <a:pos x="1475" y="186"/>
                </a:cxn>
                <a:cxn ang="0">
                  <a:pos x="1377" y="180"/>
                </a:cxn>
                <a:cxn ang="0">
                  <a:pos x="1269" y="136"/>
                </a:cxn>
                <a:cxn ang="0">
                  <a:pos x="1197" y="84"/>
                </a:cxn>
                <a:cxn ang="0">
                  <a:pos x="1128" y="55"/>
                </a:cxn>
                <a:cxn ang="0">
                  <a:pos x="1020" y="49"/>
                </a:cxn>
                <a:cxn ang="0">
                  <a:pos x="914" y="78"/>
                </a:cxn>
                <a:cxn ang="0">
                  <a:pos x="831" y="135"/>
                </a:cxn>
                <a:cxn ang="0">
                  <a:pos x="713" y="187"/>
                </a:cxn>
                <a:cxn ang="0">
                  <a:pos x="600" y="195"/>
                </a:cxn>
                <a:cxn ang="0">
                  <a:pos x="494" y="175"/>
                </a:cxn>
                <a:cxn ang="0">
                  <a:pos x="408" y="123"/>
                </a:cxn>
                <a:cxn ang="0">
                  <a:pos x="338" y="79"/>
                </a:cxn>
                <a:cxn ang="0">
                  <a:pos x="251" y="60"/>
                </a:cxn>
                <a:cxn ang="0">
                  <a:pos x="144" y="67"/>
                </a:cxn>
                <a:cxn ang="0">
                  <a:pos x="56" y="108"/>
                </a:cxn>
                <a:cxn ang="0">
                  <a:pos x="5" y="93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196"/>
              <a:ext cx="276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</p:spPr>
        <p:txBody>
          <a:bodyPr anchor="b"/>
          <a:lstStyle>
            <a:lvl1pPr>
              <a:defRPr>
                <a:latin typeface="Arial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/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47855BC-6EA8-49CF-B3A3-15679EE83CA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878980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EDF4-E005-45C7-AB3D-1FB1A5B932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9586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4C6E6-E568-464D-9259-099231F26C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66132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319D-DC3F-4F42-A49D-DC6AEEC482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12640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AB4E-9586-4814-BEA4-E66C031064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15802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7A66-0D02-40B5-A897-3453BE6F5B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62805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8CE02-F18A-43E0-A40C-5855596A12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21230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EED27-1872-4E4A-BDB0-79DBEE76AB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7862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AA14-C41A-4EEE-94DA-4909890788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17724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F583C-AECD-4AB1-B8D2-C42280B613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56327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CDA38-E49F-473F-9A96-82558E9D70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99908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wmf" /><Relationship Id="rId13" Type="http://schemas.openxmlformats.org/officeDocument/2006/relationships/image" Target="../media/image2.wmf" /><Relationship Id="rId14" Type="http://schemas.openxmlformats.org/officeDocument/2006/relationships/image" Target="../media/image4.jpeg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6" name="Group 2"/>
          <p:cNvGrpSpPr/>
          <p:nvPr/>
        </p:nvGrpSpPr>
        <p:grpSpPr>
          <a:xfrm>
            <a:off x="2" y="1581153"/>
            <a:ext cx="12189884" cy="5275263"/>
            <a:chOff x="0" y="996"/>
            <a:chExt cx="5759" cy="3323"/>
          </a:xfrm>
        </p:grpSpPr>
        <p:pic>
          <p:nvPicPr>
            <p:cNvPr id="1032" name="Picture 3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339" b="11440"/>
            <a:stretch>
              <a:fillRect/>
            </a:stretch>
          </p:blipFill>
          <p:spPr bwMode="auto">
            <a:xfrm>
              <a:off x="3976" y="1423"/>
              <a:ext cx="1783" cy="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" name="Freeform 4"/>
            <p:cNvSpPr/>
            <p:nvPr/>
          </p:nvSpPr>
          <p:spPr bwMode="auto">
            <a:xfrm>
              <a:off x="0" y="3522"/>
              <a:ext cx="2509" cy="196"/>
            </a:xfrm>
            <a:custGeom>
              <a:cxnLst>
                <a:cxn ang="0">
                  <a:pos x="39" y="61"/>
                </a:cxn>
                <a:cxn ang="0">
                  <a:pos x="104" y="28"/>
                </a:cxn>
                <a:cxn ang="0">
                  <a:pos x="182" y="13"/>
                </a:cxn>
                <a:cxn ang="0">
                  <a:pos x="281" y="13"/>
                </a:cxn>
                <a:cxn ang="0">
                  <a:pos x="357" y="34"/>
                </a:cxn>
                <a:cxn ang="0">
                  <a:pos x="440" y="85"/>
                </a:cxn>
                <a:cxn ang="0">
                  <a:pos x="509" y="129"/>
                </a:cxn>
                <a:cxn ang="0">
                  <a:pos x="626" y="148"/>
                </a:cxn>
                <a:cxn ang="0">
                  <a:pos x="728" y="135"/>
                </a:cxn>
                <a:cxn ang="0">
                  <a:pos x="806" y="93"/>
                </a:cxn>
                <a:cxn ang="0">
                  <a:pos x="899" y="36"/>
                </a:cxn>
                <a:cxn ang="0">
                  <a:pos x="998" y="4"/>
                </a:cxn>
                <a:cxn ang="0">
                  <a:pos x="1119" y="6"/>
                </a:cxn>
                <a:cxn ang="0">
                  <a:pos x="1214" y="39"/>
                </a:cxn>
                <a:cxn ang="0">
                  <a:pos x="1308" y="102"/>
                </a:cxn>
                <a:cxn ang="0">
                  <a:pos x="1403" y="133"/>
                </a:cxn>
                <a:cxn ang="0">
                  <a:pos x="1514" y="133"/>
                </a:cxn>
                <a:cxn ang="0">
                  <a:pos x="1593" y="111"/>
                </a:cxn>
                <a:cxn ang="0">
                  <a:pos x="1668" y="61"/>
                </a:cxn>
                <a:cxn ang="0">
                  <a:pos x="1754" y="18"/>
                </a:cxn>
                <a:cxn ang="0">
                  <a:pos x="1844" y="1"/>
                </a:cxn>
                <a:cxn ang="0">
                  <a:pos x="1958" y="4"/>
                </a:cxn>
                <a:cxn ang="0">
                  <a:pos x="2039" y="33"/>
                </a:cxn>
                <a:cxn ang="0">
                  <a:pos x="2118" y="88"/>
                </a:cxn>
                <a:cxn ang="0">
                  <a:pos x="2192" y="124"/>
                </a:cxn>
                <a:cxn ang="0">
                  <a:pos x="2303" y="138"/>
                </a:cxn>
                <a:cxn ang="0">
                  <a:pos x="2412" y="106"/>
                </a:cxn>
                <a:cxn ang="0">
                  <a:pos x="2463" y="66"/>
                </a:cxn>
                <a:cxn ang="0">
                  <a:pos x="2489" y="61"/>
                </a:cxn>
                <a:cxn ang="0">
                  <a:pos x="2507" y="76"/>
                </a:cxn>
                <a:cxn ang="0">
                  <a:pos x="2508" y="96"/>
                </a:cxn>
                <a:cxn ang="0">
                  <a:pos x="2490" y="118"/>
                </a:cxn>
                <a:cxn ang="0">
                  <a:pos x="2429" y="160"/>
                </a:cxn>
                <a:cxn ang="0">
                  <a:pos x="2352" y="183"/>
                </a:cxn>
                <a:cxn ang="0">
                  <a:pos x="2238" y="184"/>
                </a:cxn>
                <a:cxn ang="0">
                  <a:pos x="2156" y="172"/>
                </a:cxn>
                <a:cxn ang="0">
                  <a:pos x="2076" y="133"/>
                </a:cxn>
                <a:cxn ang="0">
                  <a:pos x="2018" y="87"/>
                </a:cxn>
                <a:cxn ang="0">
                  <a:pos x="1934" y="55"/>
                </a:cxn>
                <a:cxn ang="0">
                  <a:pos x="1836" y="49"/>
                </a:cxn>
                <a:cxn ang="0">
                  <a:pos x="1743" y="79"/>
                </a:cxn>
                <a:cxn ang="0">
                  <a:pos x="1677" y="118"/>
                </a:cxn>
                <a:cxn ang="0">
                  <a:pos x="1586" y="165"/>
                </a:cxn>
                <a:cxn ang="0">
                  <a:pos x="1475" y="186"/>
                </a:cxn>
                <a:cxn ang="0">
                  <a:pos x="1377" y="180"/>
                </a:cxn>
                <a:cxn ang="0">
                  <a:pos x="1269" y="136"/>
                </a:cxn>
                <a:cxn ang="0">
                  <a:pos x="1197" y="84"/>
                </a:cxn>
                <a:cxn ang="0">
                  <a:pos x="1128" y="55"/>
                </a:cxn>
                <a:cxn ang="0">
                  <a:pos x="1020" y="49"/>
                </a:cxn>
                <a:cxn ang="0">
                  <a:pos x="914" y="78"/>
                </a:cxn>
                <a:cxn ang="0">
                  <a:pos x="831" y="135"/>
                </a:cxn>
                <a:cxn ang="0">
                  <a:pos x="713" y="187"/>
                </a:cxn>
                <a:cxn ang="0">
                  <a:pos x="600" y="195"/>
                </a:cxn>
                <a:cxn ang="0">
                  <a:pos x="494" y="175"/>
                </a:cxn>
                <a:cxn ang="0">
                  <a:pos x="408" y="123"/>
                </a:cxn>
                <a:cxn ang="0">
                  <a:pos x="338" y="79"/>
                </a:cxn>
                <a:cxn ang="0">
                  <a:pos x="251" y="60"/>
                </a:cxn>
                <a:cxn ang="0">
                  <a:pos x="144" y="67"/>
                </a:cxn>
                <a:cxn ang="0">
                  <a:pos x="56" y="108"/>
                </a:cxn>
                <a:cxn ang="0">
                  <a:pos x="5" y="93"/>
                </a:cxn>
              </a:cxnLst>
              <a:rect l="0" t="0" r="r" b="b"/>
              <a:pathLst>
                <a:path w="2509" h="196">
                  <a:moveTo>
                    <a:pt x="5" y="93"/>
                  </a:moveTo>
                  <a:lnTo>
                    <a:pt x="39" y="61"/>
                  </a:lnTo>
                  <a:lnTo>
                    <a:pt x="71" y="43"/>
                  </a:lnTo>
                  <a:lnTo>
                    <a:pt x="104" y="28"/>
                  </a:lnTo>
                  <a:lnTo>
                    <a:pt x="144" y="18"/>
                  </a:lnTo>
                  <a:lnTo>
                    <a:pt x="182" y="13"/>
                  </a:lnTo>
                  <a:lnTo>
                    <a:pt x="227" y="10"/>
                  </a:lnTo>
                  <a:lnTo>
                    <a:pt x="281" y="13"/>
                  </a:lnTo>
                  <a:lnTo>
                    <a:pt x="321" y="22"/>
                  </a:lnTo>
                  <a:lnTo>
                    <a:pt x="357" y="34"/>
                  </a:lnTo>
                  <a:lnTo>
                    <a:pt x="408" y="60"/>
                  </a:lnTo>
                  <a:lnTo>
                    <a:pt x="440" y="85"/>
                  </a:lnTo>
                  <a:lnTo>
                    <a:pt x="474" y="111"/>
                  </a:lnTo>
                  <a:lnTo>
                    <a:pt x="509" y="129"/>
                  </a:lnTo>
                  <a:lnTo>
                    <a:pt x="561" y="142"/>
                  </a:lnTo>
                  <a:lnTo>
                    <a:pt x="626" y="148"/>
                  </a:lnTo>
                  <a:lnTo>
                    <a:pt x="677" y="145"/>
                  </a:lnTo>
                  <a:lnTo>
                    <a:pt x="728" y="135"/>
                  </a:lnTo>
                  <a:lnTo>
                    <a:pt x="770" y="117"/>
                  </a:lnTo>
                  <a:lnTo>
                    <a:pt x="806" y="93"/>
                  </a:lnTo>
                  <a:lnTo>
                    <a:pt x="860" y="57"/>
                  </a:lnTo>
                  <a:lnTo>
                    <a:pt x="899" y="36"/>
                  </a:lnTo>
                  <a:lnTo>
                    <a:pt x="950" y="13"/>
                  </a:lnTo>
                  <a:lnTo>
                    <a:pt x="998" y="4"/>
                  </a:lnTo>
                  <a:lnTo>
                    <a:pt x="1043" y="3"/>
                  </a:lnTo>
                  <a:lnTo>
                    <a:pt x="1119" y="6"/>
                  </a:lnTo>
                  <a:lnTo>
                    <a:pt x="1181" y="21"/>
                  </a:lnTo>
                  <a:lnTo>
                    <a:pt x="1214" y="39"/>
                  </a:lnTo>
                  <a:lnTo>
                    <a:pt x="1260" y="66"/>
                  </a:lnTo>
                  <a:lnTo>
                    <a:pt x="1308" y="102"/>
                  </a:lnTo>
                  <a:lnTo>
                    <a:pt x="1349" y="121"/>
                  </a:lnTo>
                  <a:lnTo>
                    <a:pt x="1403" y="133"/>
                  </a:lnTo>
                  <a:lnTo>
                    <a:pt x="1458" y="138"/>
                  </a:lnTo>
                  <a:lnTo>
                    <a:pt x="1514" y="133"/>
                  </a:lnTo>
                  <a:lnTo>
                    <a:pt x="1557" y="123"/>
                  </a:lnTo>
                  <a:lnTo>
                    <a:pt x="1593" y="111"/>
                  </a:lnTo>
                  <a:lnTo>
                    <a:pt x="1635" y="84"/>
                  </a:lnTo>
                  <a:lnTo>
                    <a:pt x="1668" y="61"/>
                  </a:lnTo>
                  <a:lnTo>
                    <a:pt x="1704" y="39"/>
                  </a:lnTo>
                  <a:lnTo>
                    <a:pt x="1754" y="18"/>
                  </a:lnTo>
                  <a:lnTo>
                    <a:pt x="1794" y="6"/>
                  </a:lnTo>
                  <a:lnTo>
                    <a:pt x="1844" y="1"/>
                  </a:lnTo>
                  <a:lnTo>
                    <a:pt x="1907" y="0"/>
                  </a:lnTo>
                  <a:lnTo>
                    <a:pt x="1958" y="4"/>
                  </a:lnTo>
                  <a:lnTo>
                    <a:pt x="2003" y="18"/>
                  </a:lnTo>
                  <a:lnTo>
                    <a:pt x="2039" y="33"/>
                  </a:lnTo>
                  <a:lnTo>
                    <a:pt x="2073" y="54"/>
                  </a:lnTo>
                  <a:lnTo>
                    <a:pt x="2118" y="88"/>
                  </a:lnTo>
                  <a:lnTo>
                    <a:pt x="2153" y="109"/>
                  </a:lnTo>
                  <a:lnTo>
                    <a:pt x="2192" y="124"/>
                  </a:lnTo>
                  <a:lnTo>
                    <a:pt x="2244" y="135"/>
                  </a:lnTo>
                  <a:lnTo>
                    <a:pt x="2303" y="138"/>
                  </a:lnTo>
                  <a:lnTo>
                    <a:pt x="2355" y="129"/>
                  </a:lnTo>
                  <a:lnTo>
                    <a:pt x="2412" y="106"/>
                  </a:lnTo>
                  <a:lnTo>
                    <a:pt x="2439" y="87"/>
                  </a:lnTo>
                  <a:lnTo>
                    <a:pt x="2463" y="66"/>
                  </a:lnTo>
                  <a:lnTo>
                    <a:pt x="2475" y="61"/>
                  </a:lnTo>
                  <a:lnTo>
                    <a:pt x="2489" y="61"/>
                  </a:lnTo>
                  <a:lnTo>
                    <a:pt x="2499" y="66"/>
                  </a:lnTo>
                  <a:lnTo>
                    <a:pt x="2507" y="76"/>
                  </a:lnTo>
                  <a:lnTo>
                    <a:pt x="2508" y="85"/>
                  </a:lnTo>
                  <a:lnTo>
                    <a:pt x="2508" y="96"/>
                  </a:lnTo>
                  <a:lnTo>
                    <a:pt x="2504" y="106"/>
                  </a:lnTo>
                  <a:lnTo>
                    <a:pt x="2490" y="118"/>
                  </a:lnTo>
                  <a:lnTo>
                    <a:pt x="2463" y="139"/>
                  </a:lnTo>
                  <a:lnTo>
                    <a:pt x="2429" y="160"/>
                  </a:lnTo>
                  <a:lnTo>
                    <a:pt x="2399" y="172"/>
                  </a:lnTo>
                  <a:lnTo>
                    <a:pt x="2352" y="183"/>
                  </a:lnTo>
                  <a:lnTo>
                    <a:pt x="2298" y="186"/>
                  </a:lnTo>
                  <a:lnTo>
                    <a:pt x="2238" y="184"/>
                  </a:lnTo>
                  <a:lnTo>
                    <a:pt x="2192" y="180"/>
                  </a:lnTo>
                  <a:lnTo>
                    <a:pt x="2156" y="172"/>
                  </a:lnTo>
                  <a:lnTo>
                    <a:pt x="2114" y="156"/>
                  </a:lnTo>
                  <a:lnTo>
                    <a:pt x="2076" y="133"/>
                  </a:lnTo>
                  <a:lnTo>
                    <a:pt x="2049" y="112"/>
                  </a:lnTo>
                  <a:lnTo>
                    <a:pt x="2018" y="87"/>
                  </a:lnTo>
                  <a:lnTo>
                    <a:pt x="1977" y="67"/>
                  </a:lnTo>
                  <a:lnTo>
                    <a:pt x="1934" y="55"/>
                  </a:lnTo>
                  <a:lnTo>
                    <a:pt x="1886" y="49"/>
                  </a:lnTo>
                  <a:lnTo>
                    <a:pt x="1836" y="49"/>
                  </a:lnTo>
                  <a:lnTo>
                    <a:pt x="1776" y="64"/>
                  </a:lnTo>
                  <a:lnTo>
                    <a:pt x="1743" y="79"/>
                  </a:lnTo>
                  <a:lnTo>
                    <a:pt x="1707" y="99"/>
                  </a:lnTo>
                  <a:lnTo>
                    <a:pt x="1677" y="118"/>
                  </a:lnTo>
                  <a:lnTo>
                    <a:pt x="1626" y="147"/>
                  </a:lnTo>
                  <a:lnTo>
                    <a:pt x="1586" y="165"/>
                  </a:lnTo>
                  <a:lnTo>
                    <a:pt x="1535" y="180"/>
                  </a:lnTo>
                  <a:lnTo>
                    <a:pt x="1475" y="186"/>
                  </a:lnTo>
                  <a:lnTo>
                    <a:pt x="1437" y="186"/>
                  </a:lnTo>
                  <a:lnTo>
                    <a:pt x="1377" y="180"/>
                  </a:lnTo>
                  <a:lnTo>
                    <a:pt x="1322" y="165"/>
                  </a:lnTo>
                  <a:lnTo>
                    <a:pt x="1269" y="136"/>
                  </a:lnTo>
                  <a:lnTo>
                    <a:pt x="1230" y="109"/>
                  </a:lnTo>
                  <a:lnTo>
                    <a:pt x="1197" y="84"/>
                  </a:lnTo>
                  <a:lnTo>
                    <a:pt x="1163" y="67"/>
                  </a:lnTo>
                  <a:lnTo>
                    <a:pt x="1128" y="55"/>
                  </a:lnTo>
                  <a:lnTo>
                    <a:pt x="1071" y="48"/>
                  </a:lnTo>
                  <a:lnTo>
                    <a:pt x="1020" y="49"/>
                  </a:lnTo>
                  <a:lnTo>
                    <a:pt x="974" y="57"/>
                  </a:lnTo>
                  <a:lnTo>
                    <a:pt x="914" y="78"/>
                  </a:lnTo>
                  <a:lnTo>
                    <a:pt x="879" y="103"/>
                  </a:lnTo>
                  <a:lnTo>
                    <a:pt x="831" y="135"/>
                  </a:lnTo>
                  <a:lnTo>
                    <a:pt x="777" y="166"/>
                  </a:lnTo>
                  <a:lnTo>
                    <a:pt x="713" y="187"/>
                  </a:lnTo>
                  <a:lnTo>
                    <a:pt x="659" y="193"/>
                  </a:lnTo>
                  <a:lnTo>
                    <a:pt x="600" y="195"/>
                  </a:lnTo>
                  <a:lnTo>
                    <a:pt x="543" y="189"/>
                  </a:lnTo>
                  <a:lnTo>
                    <a:pt x="494" y="175"/>
                  </a:lnTo>
                  <a:lnTo>
                    <a:pt x="450" y="154"/>
                  </a:lnTo>
                  <a:lnTo>
                    <a:pt x="408" y="123"/>
                  </a:lnTo>
                  <a:lnTo>
                    <a:pt x="377" y="99"/>
                  </a:lnTo>
                  <a:lnTo>
                    <a:pt x="338" y="79"/>
                  </a:lnTo>
                  <a:lnTo>
                    <a:pt x="291" y="64"/>
                  </a:lnTo>
                  <a:lnTo>
                    <a:pt x="251" y="60"/>
                  </a:lnTo>
                  <a:lnTo>
                    <a:pt x="191" y="58"/>
                  </a:lnTo>
                  <a:lnTo>
                    <a:pt x="144" y="67"/>
                  </a:lnTo>
                  <a:lnTo>
                    <a:pt x="96" y="82"/>
                  </a:lnTo>
                  <a:lnTo>
                    <a:pt x="56" y="108"/>
                  </a:lnTo>
                  <a:lnTo>
                    <a:pt x="0" y="157"/>
                  </a:lnTo>
                  <a:lnTo>
                    <a:pt x="5" y="93"/>
                  </a:lnTo>
                </a:path>
              </a:pathLst>
            </a:custGeom>
            <a:solidFill>
              <a:schemeClr val="bg2"/>
            </a:solidFill>
            <a:ln w="9525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996"/>
              <a:ext cx="276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 style du titre du masque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Cliquer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D3A5E441-554D-4019-8BCD-FE42BFA41EE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gif" /><Relationship Id="rId3" Type="http://schemas.openxmlformats.org/officeDocument/2006/relationships/image" Target="../media/image12.gif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.pn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diagramLayout" Target="../diagrams/layout2.xml" /><Relationship Id="rId11" Type="http://schemas.openxmlformats.org/officeDocument/2006/relationships/diagramQuickStyle" Target="../diagrams/quickStyle2.xml" /><Relationship Id="rId12" Type="http://schemas.openxmlformats.org/officeDocument/2006/relationships/diagramColors" Target="../diagrams/colors2.xml" /><Relationship Id="rId13" Type="http://schemas.microsoft.com/office/2007/relationships/diagramDrawing" Target="../diagrams/drawing3.xml" /><Relationship Id="rId14" Type="http://schemas.openxmlformats.org/officeDocument/2006/relationships/diagramData" Target="../diagrams/data3.xml" /><Relationship Id="rId15" Type="http://schemas.openxmlformats.org/officeDocument/2006/relationships/diagramLayout" Target="../diagrams/layout3.xml" /><Relationship Id="rId16" Type="http://schemas.openxmlformats.org/officeDocument/2006/relationships/diagramQuickStyle" Target="../diagrams/quickStyle3.xml" /><Relationship Id="rId17" Type="http://schemas.openxmlformats.org/officeDocument/2006/relationships/diagramColors" Target="../diagrams/colors3.xml" /><Relationship Id="rId2" Type="http://schemas.openxmlformats.org/officeDocument/2006/relationships/notesSlide" Target="../notesSlides/notesSlide3.xml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Relationship Id="rId8" Type="http://schemas.microsoft.com/office/2007/relationships/diagramDrawing" Target="../diagrams/drawing2.xml" /><Relationship Id="rId9" Type="http://schemas.openxmlformats.org/officeDocument/2006/relationships/diagramData" Target="../diagrams/data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diagramLayout" Target="../diagrams/layout5.xml" /><Relationship Id="rId11" Type="http://schemas.openxmlformats.org/officeDocument/2006/relationships/diagramQuickStyle" Target="../diagrams/quickStyle5.xml" /><Relationship Id="rId12" Type="http://schemas.openxmlformats.org/officeDocument/2006/relationships/diagramColors" Target="../diagrams/colors5.xml" /><Relationship Id="rId13" Type="http://schemas.microsoft.com/office/2007/relationships/diagramDrawing" Target="../diagrams/drawing6.xml" /><Relationship Id="rId14" Type="http://schemas.openxmlformats.org/officeDocument/2006/relationships/diagramData" Target="../diagrams/data6.xml" /><Relationship Id="rId15" Type="http://schemas.openxmlformats.org/officeDocument/2006/relationships/diagramLayout" Target="../diagrams/layout6.xml" /><Relationship Id="rId16" Type="http://schemas.openxmlformats.org/officeDocument/2006/relationships/diagramQuickStyle" Target="../diagrams/quickStyle6.xml" /><Relationship Id="rId17" Type="http://schemas.openxmlformats.org/officeDocument/2006/relationships/diagramColors" Target="../diagrams/colors6.xml" /><Relationship Id="rId2" Type="http://schemas.openxmlformats.org/officeDocument/2006/relationships/notesSlide" Target="../notesSlides/notesSlide4.xml" /><Relationship Id="rId3" Type="http://schemas.microsoft.com/office/2007/relationships/diagramDrawing" Target="../diagrams/drawing4.xml" /><Relationship Id="rId4" Type="http://schemas.openxmlformats.org/officeDocument/2006/relationships/diagramData" Target="../diagrams/data4.xml" /><Relationship Id="rId5" Type="http://schemas.openxmlformats.org/officeDocument/2006/relationships/diagramLayout" Target="../diagrams/layout4.xml" /><Relationship Id="rId6" Type="http://schemas.openxmlformats.org/officeDocument/2006/relationships/diagramQuickStyle" Target="../diagrams/quickStyle4.xml" /><Relationship Id="rId7" Type="http://schemas.openxmlformats.org/officeDocument/2006/relationships/diagramColors" Target="../diagrams/colors4.xml" /><Relationship Id="rId8" Type="http://schemas.microsoft.com/office/2007/relationships/diagramDrawing" Target="../diagrams/drawing5.xml" /><Relationship Id="rId9" Type="http://schemas.openxmlformats.org/officeDocument/2006/relationships/diagramData" Target="../diagrams/data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diagramLayout" Target="../diagrams/layout8.xml" /><Relationship Id="rId11" Type="http://schemas.openxmlformats.org/officeDocument/2006/relationships/diagramQuickStyle" Target="../diagrams/quickStyle8.xml" /><Relationship Id="rId12" Type="http://schemas.openxmlformats.org/officeDocument/2006/relationships/diagramColors" Target="../diagrams/colors8.xml" /><Relationship Id="rId13" Type="http://schemas.microsoft.com/office/2007/relationships/diagramDrawing" Target="../diagrams/drawing9.xml" /><Relationship Id="rId14" Type="http://schemas.openxmlformats.org/officeDocument/2006/relationships/diagramData" Target="../diagrams/data9.xml" /><Relationship Id="rId15" Type="http://schemas.openxmlformats.org/officeDocument/2006/relationships/diagramLayout" Target="../diagrams/layout9.xml" /><Relationship Id="rId16" Type="http://schemas.openxmlformats.org/officeDocument/2006/relationships/diagramQuickStyle" Target="../diagrams/quickStyle9.xml" /><Relationship Id="rId17" Type="http://schemas.openxmlformats.org/officeDocument/2006/relationships/diagramColors" Target="../diagrams/colors9.xml" /><Relationship Id="rId2" Type="http://schemas.openxmlformats.org/officeDocument/2006/relationships/notesSlide" Target="../notesSlides/notesSlide5.xml" /><Relationship Id="rId3" Type="http://schemas.microsoft.com/office/2007/relationships/diagramDrawing" Target="../diagrams/drawing7.xml" /><Relationship Id="rId4" Type="http://schemas.openxmlformats.org/officeDocument/2006/relationships/diagramData" Target="../diagrams/data7.xml" /><Relationship Id="rId5" Type="http://schemas.openxmlformats.org/officeDocument/2006/relationships/diagramLayout" Target="../diagrams/layout7.xml" /><Relationship Id="rId6" Type="http://schemas.openxmlformats.org/officeDocument/2006/relationships/diagramQuickStyle" Target="../diagrams/quickStyle7.xml" /><Relationship Id="rId7" Type="http://schemas.openxmlformats.org/officeDocument/2006/relationships/diagramColors" Target="../diagrams/colors7.xml" /><Relationship Id="rId8" Type="http://schemas.microsoft.com/office/2007/relationships/diagramDrawing" Target="../diagrams/drawing8.xml" /><Relationship Id="rId9" Type="http://schemas.openxmlformats.org/officeDocument/2006/relationships/diagramData" Target="../diagrams/data8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diagramLayout" Target="../diagrams/layout11.xml" /><Relationship Id="rId11" Type="http://schemas.openxmlformats.org/officeDocument/2006/relationships/diagramQuickStyle" Target="../diagrams/quickStyle11.xml" /><Relationship Id="rId12" Type="http://schemas.openxmlformats.org/officeDocument/2006/relationships/diagramColors" Target="../diagrams/colors11.xml" /><Relationship Id="rId13" Type="http://schemas.microsoft.com/office/2007/relationships/diagramDrawing" Target="../diagrams/drawing12.xml" /><Relationship Id="rId14" Type="http://schemas.openxmlformats.org/officeDocument/2006/relationships/diagramData" Target="../diagrams/data12.xml" /><Relationship Id="rId15" Type="http://schemas.openxmlformats.org/officeDocument/2006/relationships/diagramLayout" Target="../diagrams/layout12.xml" /><Relationship Id="rId16" Type="http://schemas.openxmlformats.org/officeDocument/2006/relationships/diagramQuickStyle" Target="../diagrams/quickStyle12.xml" /><Relationship Id="rId17" Type="http://schemas.openxmlformats.org/officeDocument/2006/relationships/diagramColors" Target="../diagrams/colors12.xml" /><Relationship Id="rId2" Type="http://schemas.openxmlformats.org/officeDocument/2006/relationships/notesSlide" Target="../notesSlides/notesSlide6.xml" /><Relationship Id="rId3" Type="http://schemas.microsoft.com/office/2007/relationships/diagramDrawing" Target="../diagrams/drawing10.xml" /><Relationship Id="rId4" Type="http://schemas.openxmlformats.org/officeDocument/2006/relationships/diagramData" Target="../diagrams/data10.xml" /><Relationship Id="rId5" Type="http://schemas.openxmlformats.org/officeDocument/2006/relationships/diagramLayout" Target="../diagrams/layout10.xml" /><Relationship Id="rId6" Type="http://schemas.openxmlformats.org/officeDocument/2006/relationships/diagramQuickStyle" Target="../diagrams/quickStyle10.xml" /><Relationship Id="rId7" Type="http://schemas.openxmlformats.org/officeDocument/2006/relationships/diagramColors" Target="../diagrams/colors10.xml" /><Relationship Id="rId8" Type="http://schemas.microsoft.com/office/2007/relationships/diagramDrawing" Target="../diagrams/drawing11.xml" /><Relationship Id="rId9" Type="http://schemas.openxmlformats.org/officeDocument/2006/relationships/diagramData" Target="../diagrams/data1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/>
        </p:nvSpPr>
        <p:spPr>
          <a:xfrm>
            <a:off x="2855640" y="2060848"/>
            <a:ext cx="572464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DIE ZAHLEN</a:t>
            </a:r>
          </a:p>
          <a:p>
            <a:pPr algn="ctr"/>
            <a:r>
              <a:rPr lang="fr-FR" sz="72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(0 BIS 12)</a:t>
            </a:r>
            <a:endParaRPr lang="fr-FR" sz="72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ZoneTexte 2"/>
          <p:cNvSpPr txBox="1"/>
          <p:nvPr/>
        </p:nvSpPr>
        <p:spPr>
          <a:xfrm>
            <a:off x="3719736" y="386104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(Arbeitsblatt)</a:t>
            </a:r>
            <a:endParaRPr lang="fr-FR" sz="28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6796" y="2348880"/>
            <a:ext cx="1274391" cy="127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00611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ZoneTexte 1"/>
          <p:cNvSpPr txBox="1"/>
          <p:nvPr/>
        </p:nvSpPr>
        <p:spPr>
          <a:xfrm>
            <a:off x="2135560" y="394692"/>
            <a:ext cx="885698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eins					</a:t>
            </a: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three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</a:t>
            </a: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one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drei</a:t>
            </a:r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two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						four</a:t>
            </a:r>
          </a:p>
          <a:p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fünf						</a:t>
            </a:r>
            <a:r>
              <a:rPr lang="fr-FR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sechs						</a:t>
            </a: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sieben						</a:t>
            </a: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acht						</a:t>
            </a:r>
            <a:r>
              <a:rPr lang="fr-FR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neun						</a:t>
            </a:r>
            <a:r>
              <a:rPr lang="fr-FR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zehn						</a:t>
            </a:r>
            <a:r>
              <a:rPr lang="fr-FR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nine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elf						</a:t>
            </a:r>
            <a:r>
              <a:rPr lang="fr-FR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fr-FR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zwölf						</a:t>
            </a:r>
            <a:r>
              <a:rPr lang="fr-FR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eleven</a:t>
            </a: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gif-paradies.de/gifs/flaggen-der-welt/deutschland/deutschland_00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432" y="666552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if-paradies.de/gifs/flaggen-der-welt/vereinigtes_koenigreich_grossbritannien_nordirland/grossbritannien_und_nordirland_00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400256" y="666552"/>
            <a:ext cx="108012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/>
          <p:cNvCxnSpPr/>
          <p:nvPr/>
        </p:nvCxnSpPr>
        <p:spPr bwMode="auto">
          <a:xfrm>
            <a:off x="2927648" y="666552"/>
            <a:ext cx="4392488" cy="4762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Connecteur droit avec flèche 6"/>
          <p:cNvCxnSpPr/>
          <p:nvPr/>
        </p:nvCxnSpPr>
        <p:spPr bwMode="auto">
          <a:xfrm>
            <a:off x="2927648" y="1268760"/>
            <a:ext cx="4392488" cy="4762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Connecteur droit avec flèche 7"/>
          <p:cNvCxnSpPr/>
          <p:nvPr/>
        </p:nvCxnSpPr>
        <p:spPr bwMode="auto">
          <a:xfrm flipV="1">
            <a:off x="2935164" y="666552"/>
            <a:ext cx="4384972" cy="11814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Connecteur droit avec flèche 9"/>
          <p:cNvCxnSpPr/>
          <p:nvPr/>
        </p:nvCxnSpPr>
        <p:spPr bwMode="auto">
          <a:xfrm>
            <a:off x="2927648" y="2276872"/>
            <a:ext cx="439248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Connecteur droit avec flèche 11"/>
          <p:cNvCxnSpPr/>
          <p:nvPr/>
        </p:nvCxnSpPr>
        <p:spPr bwMode="auto">
          <a:xfrm>
            <a:off x="2946016" y="2808735"/>
            <a:ext cx="4392488" cy="4762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Connecteur droit avec flèche 12"/>
          <p:cNvCxnSpPr/>
          <p:nvPr/>
        </p:nvCxnSpPr>
        <p:spPr bwMode="auto">
          <a:xfrm>
            <a:off x="2927648" y="3410793"/>
            <a:ext cx="4392488" cy="4762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Connecteur droit avec flèche 13"/>
          <p:cNvCxnSpPr/>
          <p:nvPr/>
        </p:nvCxnSpPr>
        <p:spPr bwMode="auto">
          <a:xfrm>
            <a:off x="2971540" y="3952852"/>
            <a:ext cx="4392488" cy="4762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Connecteur droit avec flèche 14"/>
          <p:cNvCxnSpPr/>
          <p:nvPr/>
        </p:nvCxnSpPr>
        <p:spPr bwMode="auto">
          <a:xfrm flipV="1">
            <a:off x="2971540" y="2838735"/>
            <a:ext cx="4276588" cy="17024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Connecteur droit avec flèche 16"/>
          <p:cNvCxnSpPr/>
          <p:nvPr/>
        </p:nvCxnSpPr>
        <p:spPr bwMode="auto">
          <a:xfrm>
            <a:off x="2946016" y="5041238"/>
            <a:ext cx="4392488" cy="4762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onnecteur droit avec flèche 17"/>
          <p:cNvCxnSpPr/>
          <p:nvPr/>
        </p:nvCxnSpPr>
        <p:spPr bwMode="auto">
          <a:xfrm flipV="1">
            <a:off x="2946016" y="4950918"/>
            <a:ext cx="4374120" cy="63237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Connecteur droit avec flèche 19"/>
          <p:cNvCxnSpPr/>
          <p:nvPr/>
        </p:nvCxnSpPr>
        <p:spPr bwMode="auto">
          <a:xfrm>
            <a:off x="2913590" y="6129624"/>
            <a:ext cx="4392488" cy="4762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Connecteur droit avec flèche 21"/>
          <p:cNvCxnSpPr/>
          <p:nvPr/>
        </p:nvCxnSpPr>
        <p:spPr bwMode="auto">
          <a:xfrm flipV="1">
            <a:off x="2931958" y="6129624"/>
            <a:ext cx="4432070" cy="5240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40914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31504" y="2726060"/>
            <a:ext cx="2297500" cy="3445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592">
            <a:off x="4050850" y="2660663"/>
            <a:ext cx="4424845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à coins arrondis 1"/>
          <p:cNvSpPr/>
          <p:nvPr/>
        </p:nvSpPr>
        <p:spPr>
          <a:xfrm>
            <a:off x="551384" y="116632"/>
            <a:ext cx="4824536" cy="1296144"/>
          </a:xfrm>
          <a:prstGeom prst="wedgeRoundRectCallout">
            <a:avLst>
              <a:gd name="adj1" fmla="val -16076"/>
              <a:gd name="adj2" fmla="val 15870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7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i="1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heiße</a:t>
            </a:r>
            <a:r>
              <a:rPr lang="fr-FR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</a:t>
            </a:r>
          </a:p>
          <a:p>
            <a:pPr algn="ctr"/>
            <a:endParaRPr lang="fr-FR" sz="32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Peillon dévoile la répartition des 1.000 postes d'enseignants dans le primaire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092569" y="4221088"/>
            <a:ext cx="3548047" cy="2363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à coins arrondis 11"/>
          <p:cNvSpPr/>
          <p:nvPr/>
        </p:nvSpPr>
        <p:spPr>
          <a:xfrm>
            <a:off x="6816080" y="1412776"/>
            <a:ext cx="4824536" cy="1296144"/>
          </a:xfrm>
          <a:prstGeom prst="wedgeRoundRectCallout">
            <a:avLst>
              <a:gd name="adj1" fmla="val 35793"/>
              <a:gd name="adj2" fmla="val 241347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7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i="1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 heiße …….</a:t>
            </a:r>
          </a:p>
          <a:p>
            <a:pPr algn="ctr"/>
            <a:endParaRPr lang="fr-FR" sz="32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59496" y="76470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?????</a:t>
            </a:r>
            <a:endParaRPr lang="fr-FR" sz="32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24192" y="2021583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?????</a:t>
            </a:r>
            <a:endParaRPr lang="fr-FR" sz="32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8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ZoneTexte 1"/>
          <p:cNvSpPr txBox="1"/>
          <p:nvPr/>
        </p:nvSpPr>
        <p:spPr>
          <a:xfrm>
            <a:off x="2855640" y="3284984"/>
            <a:ext cx="60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 bilden Gruppen!</a:t>
            </a:r>
          </a:p>
          <a:p>
            <a:pPr algn="ctr"/>
            <a:r>
              <a:rPr lang="fr-FR" sz="2800" i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Ihr lernt die Zahlen von 0 bis 12.</a:t>
            </a:r>
          </a:p>
          <a:p>
            <a:pPr algn="ctr"/>
            <a:r>
              <a:rPr lang="fr-FR" sz="28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Mentoren helfen den anderen!</a:t>
            </a:r>
          </a:p>
        </p:txBody>
      </p:sp>
      <p:pic>
        <p:nvPicPr>
          <p:cNvPr id="3" name="Picture 14" descr="C:\Users\P\Desktop\Téléchargements\MC9004326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7928" y="1785392"/>
            <a:ext cx="1498848" cy="149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441860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4765" y="2348880"/>
            <a:ext cx="1358454" cy="135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719736" y="3861048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Hör gut zu und sprich nach!</a:t>
            </a:r>
            <a:endParaRPr lang="fr-FR" sz="280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85986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6" name="Diagramme 15"/>
          <p:cNvGraphicFramePr/>
          <p:nvPr/>
        </p:nvGraphicFramePr>
        <p:xfrm>
          <a:off x="2166910" y="285728"/>
          <a:ext cx="1285884" cy="60324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1458885832"/>
              </p:ext>
            </p:extLst>
          </p:nvPr>
        </p:nvGraphicFramePr>
        <p:xfrm>
          <a:off x="3452794" y="0"/>
          <a:ext cx="1714512" cy="960430"/>
        </p:xfrm>
        <a:graphic>
          <a:graphicData uri="http://schemas.openxmlformats.org/drawingml/2006/diagram">
            <dgm:relIds xmlns:dgm="http://schemas.openxmlformats.org/drawingml/2006/diagram" r:dm="rId9" r:lo="rId10" r:qs="rId11" r:cs="rId12"/>
          </a:graphicData>
        </a:graphic>
      </p:graphicFrame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4069159906"/>
              </p:ext>
            </p:extLst>
          </p:nvPr>
        </p:nvGraphicFramePr>
        <p:xfrm>
          <a:off x="2024034" y="1357298"/>
          <a:ext cx="1285884" cy="603240"/>
        </p:xfrm>
        <a:graphic>
          <a:graphicData uri="http://schemas.openxmlformats.org/drawingml/2006/diagram">
            <dgm:relIds xmlns:dgm="http://schemas.openxmlformats.org/drawingml/2006/diagram" r:dm="rId14" r:lo="rId15" r:qs="rId16" r:cs="rId17"/>
          </a:graphicData>
        </a:graphic>
      </p:graphicFrame>
      <p:grpSp>
        <p:nvGrpSpPr>
          <p:cNvPr id="4" name="Diagram group"/>
          <p:cNvGrpSpPr/>
          <p:nvPr/>
        </p:nvGrpSpPr>
        <p:grpSpPr>
          <a:xfrm>
            <a:off x="2095472" y="2357430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5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166910" y="3357562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9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166910" y="4286256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13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4" name="Diagram group"/>
          <p:cNvGrpSpPr/>
          <p:nvPr/>
        </p:nvGrpSpPr>
        <p:grpSpPr>
          <a:xfrm>
            <a:off x="2166910" y="5143512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15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38" name="Rectangle à coins arrondis 3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17" name="Diagram group"/>
          <p:cNvGrpSpPr/>
          <p:nvPr/>
        </p:nvGrpSpPr>
        <p:grpSpPr>
          <a:xfrm>
            <a:off x="6596066" y="428604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20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42" name="Rectangle à coins arrondis 4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21" name="Diagram group"/>
          <p:cNvGrpSpPr/>
          <p:nvPr/>
        </p:nvGrpSpPr>
        <p:grpSpPr>
          <a:xfrm>
            <a:off x="6524628" y="1500174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24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46" name="Rectangle à coins arrondis 4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25" name="Diagram group"/>
          <p:cNvGrpSpPr/>
          <p:nvPr/>
        </p:nvGrpSpPr>
        <p:grpSpPr>
          <a:xfrm>
            <a:off x="6524628" y="2643182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28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50" name="Rectangle à coins arrondis 4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29" name="Diagram group"/>
          <p:cNvGrpSpPr/>
          <p:nvPr/>
        </p:nvGrpSpPr>
        <p:grpSpPr>
          <a:xfrm>
            <a:off x="6524628" y="3571876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32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54" name="Rectangle à coins arrondis 5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33" name="Diagram group"/>
          <p:cNvGrpSpPr/>
          <p:nvPr/>
        </p:nvGrpSpPr>
        <p:grpSpPr>
          <a:xfrm>
            <a:off x="6524628" y="4643446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36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58" name="Rectangle à coins arrondis 5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</p:grpSp>
      <p:grpSp>
        <p:nvGrpSpPr>
          <p:cNvPr id="37" name="Diagram group"/>
          <p:cNvGrpSpPr/>
          <p:nvPr/>
        </p:nvGrpSpPr>
        <p:grpSpPr>
          <a:xfrm>
            <a:off x="6596066" y="5715016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40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62" name="Rectangle à coins arrondis 6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</p:grpSp>
      <p:grpSp>
        <p:nvGrpSpPr>
          <p:cNvPr id="81" name="Diagram group"/>
          <p:cNvGrpSpPr/>
          <p:nvPr/>
        </p:nvGrpSpPr>
        <p:grpSpPr>
          <a:xfrm>
            <a:off x="2238348" y="6072206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84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106" name="Rectangle à coins arrondis 10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6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949489199"/>
              </p:ext>
            </p:extLst>
          </p:nvPr>
        </p:nvGraphicFramePr>
        <p:xfrm>
          <a:off x="5397270" y="3044259"/>
          <a:ext cx="1285884" cy="60324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graphicFrame>
        <p:nvGraphicFramePr>
          <p:cNvPr id="10" name="Diagramme 9"/>
          <p:cNvGraphicFramePr/>
          <p:nvPr/>
        </p:nvGraphicFramePr>
        <p:xfrm>
          <a:off x="3452794" y="0"/>
          <a:ext cx="1714512" cy="960430"/>
        </p:xfrm>
        <a:graphic>
          <a:graphicData uri="http://schemas.openxmlformats.org/drawingml/2006/diagram">
            <dgm:relIds xmlns:dgm="http://schemas.openxmlformats.org/drawingml/2006/diagram" r:dm="rId9" r:lo="rId10" r:qs="rId11" r:cs="rId12"/>
          </a:graphicData>
        </a:graphic>
      </p:graphicFrame>
      <p:graphicFrame>
        <p:nvGraphicFramePr>
          <p:cNvPr id="11" name="Diagramme 10"/>
          <p:cNvGraphicFramePr/>
          <p:nvPr>
            <p:extLst>
              <p:ext uri="{D42A27DB-BD31-4B8C-83A1-F6EECF244321}">
                <p14:modId xmlns:p14="http://schemas.microsoft.com/office/powerpoint/2010/main" val="3102922334"/>
              </p:ext>
            </p:extLst>
          </p:nvPr>
        </p:nvGraphicFramePr>
        <p:xfrm>
          <a:off x="5439568" y="3085218"/>
          <a:ext cx="1285884" cy="603240"/>
        </p:xfrm>
        <a:graphic>
          <a:graphicData uri="http://schemas.openxmlformats.org/drawingml/2006/diagram">
            <dgm:relIds xmlns:dgm="http://schemas.openxmlformats.org/drawingml/2006/diagram" r:dm="rId14" r:lo="rId15" r:qs="rId16" r:cs="rId17"/>
          </a:graphicData>
        </a:graphic>
      </p:graphicFrame>
      <p:grpSp>
        <p:nvGrpSpPr>
          <p:cNvPr id="4" name="Diagram group"/>
          <p:cNvGrpSpPr/>
          <p:nvPr/>
        </p:nvGrpSpPr>
        <p:grpSpPr>
          <a:xfrm>
            <a:off x="5476141" y="3019971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5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5458487" y="3058454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9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5382141" y="3014689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13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4" name="Diagram group"/>
          <p:cNvGrpSpPr/>
          <p:nvPr/>
        </p:nvGrpSpPr>
        <p:grpSpPr>
          <a:xfrm>
            <a:off x="5409779" y="2999142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15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38" name="Rectangle à coins arrondis 3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17" name="Diagram group"/>
          <p:cNvGrpSpPr/>
          <p:nvPr/>
        </p:nvGrpSpPr>
        <p:grpSpPr>
          <a:xfrm>
            <a:off x="5519936" y="3151428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20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42" name="Rectangle à coins arrondis 4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21" name="Diagram group"/>
          <p:cNvGrpSpPr/>
          <p:nvPr/>
        </p:nvGrpSpPr>
        <p:grpSpPr>
          <a:xfrm>
            <a:off x="5519936" y="3019971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24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46" name="Rectangle à coins arrondis 4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25" name="Diagram group"/>
          <p:cNvGrpSpPr/>
          <p:nvPr/>
        </p:nvGrpSpPr>
        <p:grpSpPr>
          <a:xfrm>
            <a:off x="5519936" y="3010861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28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50" name="Rectangle à coins arrondis 4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29" name="Diagram group"/>
          <p:cNvGrpSpPr/>
          <p:nvPr/>
        </p:nvGrpSpPr>
        <p:grpSpPr>
          <a:xfrm>
            <a:off x="5537590" y="2993207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32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54" name="Rectangle à coins arrondis 5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33" name="Diagram group"/>
          <p:cNvGrpSpPr/>
          <p:nvPr/>
        </p:nvGrpSpPr>
        <p:grpSpPr>
          <a:xfrm>
            <a:off x="5502282" y="2962786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36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58" name="Rectangle à coins arrondis 5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</p:grpSp>
      <p:grpSp>
        <p:nvGrpSpPr>
          <p:cNvPr id="37" name="Diagram group"/>
          <p:cNvGrpSpPr/>
          <p:nvPr/>
        </p:nvGrpSpPr>
        <p:grpSpPr>
          <a:xfrm>
            <a:off x="5526753" y="2953725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40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62" name="Rectangle à coins arrondis 6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</p:grpSp>
      <p:grpSp>
        <p:nvGrpSpPr>
          <p:cNvPr id="81" name="Diagram group"/>
          <p:cNvGrpSpPr/>
          <p:nvPr/>
        </p:nvGrpSpPr>
        <p:grpSpPr>
          <a:xfrm>
            <a:off x="5507134" y="2971613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84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106" name="Rectangle à coins arrondis 10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9758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 nodeType="clickPar">
                      <p:stCondLst>
                        <p:cond delay="indefinite"/>
                      </p:stCondLst>
                      <p:childTnLst>
                        <p:par>
                          <p:cTn id="3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 nodeType="clickPar">
                      <p:stCondLst>
                        <p:cond delay="indefinite"/>
                      </p:stCondLst>
                      <p:childTnLst>
                        <p:par>
                          <p:cTn id="3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 nodeType="clickPar">
                      <p:stCondLst>
                        <p:cond delay="indefinite"/>
                      </p:stCondLst>
                      <p:childTnLst>
                        <p:par>
                          <p:cTn id="3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5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 nodeType="clickPar">
                      <p:stCondLst>
                        <p:cond delay="indefinite"/>
                      </p:stCondLst>
                      <p:childTnLst>
                        <p:par>
                          <p:cTn id="3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 nodeType="clickPar">
                      <p:stCondLst>
                        <p:cond delay="indefinite"/>
                      </p:stCondLst>
                      <p:childTnLst>
                        <p:par>
                          <p:cTn id="4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 nodeType="clickPar">
                      <p:stCondLst>
                        <p:cond delay="indefinite"/>
                      </p:stCondLst>
                      <p:childTnLst>
                        <p:par>
                          <p:cTn id="4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 nodeType="clickPar">
                      <p:stCondLst>
                        <p:cond delay="indefinite"/>
                      </p:stCondLst>
                      <p:childTnLst>
                        <p:par>
                          <p:cTn id="4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 nodeType="clickPar">
                      <p:stCondLst>
                        <p:cond delay="indefinite"/>
                      </p:stCondLst>
                      <p:childTnLst>
                        <p:par>
                          <p:cTn id="4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 nodeType="clickPar">
                      <p:stCondLst>
                        <p:cond delay="indefinite"/>
                      </p:stCondLst>
                      <p:childTnLst>
                        <p:par>
                          <p:cTn id="4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6" grpId="1">
        <p:bldAsOne/>
      </p:bldGraphic>
      <p:bldGraphic spid="11" grpId="0">
        <p:bldAsOne/>
      </p:bldGraphic>
      <p:bldGraphic spid="11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6" name="Diagramme 15"/>
          <p:cNvGraphicFramePr/>
          <p:nvPr/>
        </p:nvGraphicFramePr>
        <p:xfrm>
          <a:off x="2166910" y="285728"/>
          <a:ext cx="1285884" cy="60324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graphicFrame>
        <p:nvGraphicFramePr>
          <p:cNvPr id="10" name="Diagramme 9"/>
          <p:cNvGraphicFramePr/>
          <p:nvPr/>
        </p:nvGraphicFramePr>
        <p:xfrm>
          <a:off x="3452794" y="0"/>
          <a:ext cx="1714512" cy="960430"/>
        </p:xfrm>
        <a:graphic>
          <a:graphicData uri="http://schemas.openxmlformats.org/drawingml/2006/diagram">
            <dgm:relIds xmlns:dgm="http://schemas.openxmlformats.org/drawingml/2006/diagram" r:dm="rId9" r:lo="rId10" r:qs="rId11" r:cs="rId12"/>
          </a:graphicData>
        </a:graphic>
      </p:graphicFrame>
      <p:graphicFrame>
        <p:nvGraphicFramePr>
          <p:cNvPr id="11" name="Diagramme 10"/>
          <p:cNvGraphicFramePr/>
          <p:nvPr/>
        </p:nvGraphicFramePr>
        <p:xfrm>
          <a:off x="2024034" y="1357298"/>
          <a:ext cx="1285884" cy="603240"/>
        </p:xfrm>
        <a:graphic>
          <a:graphicData uri="http://schemas.openxmlformats.org/drawingml/2006/diagram">
            <dgm:relIds xmlns:dgm="http://schemas.openxmlformats.org/drawingml/2006/diagram" r:dm="rId14" r:lo="rId15" r:qs="rId16" r:cs="rId17"/>
          </a:graphicData>
        </a:graphic>
      </p:graphicFrame>
      <p:grpSp>
        <p:nvGrpSpPr>
          <p:cNvPr id="2" name="Diagram group"/>
          <p:cNvGrpSpPr/>
          <p:nvPr/>
        </p:nvGrpSpPr>
        <p:grpSpPr>
          <a:xfrm>
            <a:off x="3524232" y="1071546"/>
            <a:ext cx="1714512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3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18" name="Rectangle à coins arrondis 17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eins</a:t>
                </a:r>
                <a:endParaRPr lang="fr-FR" sz="5100"/>
              </a:p>
            </p:txBody>
          </p:sp>
        </p:grpSp>
      </p:grpSp>
      <p:grpSp>
        <p:nvGrpSpPr>
          <p:cNvPr id="4" name="Diagram group"/>
          <p:cNvGrpSpPr/>
          <p:nvPr/>
        </p:nvGrpSpPr>
        <p:grpSpPr>
          <a:xfrm>
            <a:off x="2095472" y="2357430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5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6" name="Diagram group"/>
          <p:cNvGrpSpPr/>
          <p:nvPr/>
        </p:nvGrpSpPr>
        <p:grpSpPr>
          <a:xfrm>
            <a:off x="3595670" y="2143116"/>
            <a:ext cx="1714512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7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zwei</a:t>
                </a:r>
                <a:endParaRPr lang="fr-FR" sz="510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166910" y="3357562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9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166910" y="4286256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13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4" name="Diagram group"/>
          <p:cNvGrpSpPr/>
          <p:nvPr/>
        </p:nvGrpSpPr>
        <p:grpSpPr>
          <a:xfrm>
            <a:off x="2166910" y="5143512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15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38" name="Rectangle à coins arrondis 3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17" name="Diagram group"/>
          <p:cNvGrpSpPr/>
          <p:nvPr/>
        </p:nvGrpSpPr>
        <p:grpSpPr>
          <a:xfrm>
            <a:off x="6596066" y="428604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20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42" name="Rectangle à coins arrondis 4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21" name="Diagram group"/>
          <p:cNvGrpSpPr/>
          <p:nvPr/>
        </p:nvGrpSpPr>
        <p:grpSpPr>
          <a:xfrm>
            <a:off x="6524628" y="1500174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24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46" name="Rectangle à coins arrondis 4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25" name="Diagram group"/>
          <p:cNvGrpSpPr/>
          <p:nvPr/>
        </p:nvGrpSpPr>
        <p:grpSpPr>
          <a:xfrm>
            <a:off x="6524628" y="2643182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28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50" name="Rectangle à coins arrondis 4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29" name="Diagram group"/>
          <p:cNvGrpSpPr/>
          <p:nvPr/>
        </p:nvGrpSpPr>
        <p:grpSpPr>
          <a:xfrm>
            <a:off x="6524628" y="3571876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32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54" name="Rectangle à coins arrondis 5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33" name="Diagram group"/>
          <p:cNvGrpSpPr/>
          <p:nvPr/>
        </p:nvGrpSpPr>
        <p:grpSpPr>
          <a:xfrm>
            <a:off x="6524628" y="4643446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36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58" name="Rectangle à coins arrondis 5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</p:grpSp>
      <p:grpSp>
        <p:nvGrpSpPr>
          <p:cNvPr id="37" name="Diagram group"/>
          <p:cNvGrpSpPr/>
          <p:nvPr/>
        </p:nvGrpSpPr>
        <p:grpSpPr>
          <a:xfrm>
            <a:off x="6596066" y="5715016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40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62" name="Rectangle à coins arrondis 6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</p:grpSp>
      <p:grpSp>
        <p:nvGrpSpPr>
          <p:cNvPr id="41" name="Diagram group"/>
          <p:cNvGrpSpPr/>
          <p:nvPr/>
        </p:nvGrpSpPr>
        <p:grpSpPr>
          <a:xfrm>
            <a:off x="8167702" y="214290"/>
            <a:ext cx="1928826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44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66" name="Rectangle à coins arrondis 65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sieben</a:t>
                </a:r>
                <a:endParaRPr lang="fr-FR" sz="5100"/>
              </a:p>
            </p:txBody>
          </p:sp>
        </p:grpSp>
      </p:grpSp>
      <p:grpSp>
        <p:nvGrpSpPr>
          <p:cNvPr id="45" name="Diagram group"/>
          <p:cNvGrpSpPr/>
          <p:nvPr/>
        </p:nvGrpSpPr>
        <p:grpSpPr>
          <a:xfrm>
            <a:off x="8096264" y="1285860"/>
            <a:ext cx="1714512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48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70" name="Rectangle à coins arrondis 69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acht</a:t>
                </a:r>
                <a:endParaRPr lang="fr-FR" sz="5100"/>
              </a:p>
            </p:txBody>
          </p:sp>
        </p:grpSp>
      </p:grpSp>
      <p:grpSp>
        <p:nvGrpSpPr>
          <p:cNvPr id="49" name="Diagram group"/>
          <p:cNvGrpSpPr/>
          <p:nvPr/>
        </p:nvGrpSpPr>
        <p:grpSpPr>
          <a:xfrm>
            <a:off x="8024826" y="2357430"/>
            <a:ext cx="1714512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52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74" name="Rectangle à coins arrondis 73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neun</a:t>
                </a:r>
                <a:endParaRPr lang="fr-FR" sz="5100"/>
              </a:p>
            </p:txBody>
          </p:sp>
        </p:grpSp>
      </p:grpSp>
      <p:grpSp>
        <p:nvGrpSpPr>
          <p:cNvPr id="53" name="Diagram group"/>
          <p:cNvGrpSpPr/>
          <p:nvPr/>
        </p:nvGrpSpPr>
        <p:grpSpPr>
          <a:xfrm>
            <a:off x="8096264" y="3429000"/>
            <a:ext cx="1714512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56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78" name="Rectangle à coins arrondis 77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zehn</a:t>
                </a:r>
                <a:endParaRPr lang="fr-FR" sz="5100"/>
              </a:p>
            </p:txBody>
          </p:sp>
        </p:grpSp>
      </p:grpSp>
      <p:grpSp>
        <p:nvGrpSpPr>
          <p:cNvPr id="57" name="Diagram group"/>
          <p:cNvGrpSpPr/>
          <p:nvPr/>
        </p:nvGrpSpPr>
        <p:grpSpPr>
          <a:xfrm>
            <a:off x="8096264" y="4500570"/>
            <a:ext cx="1714512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60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82" name="Rectangle à coins arrondis 81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elf</a:t>
                </a:r>
                <a:endParaRPr lang="fr-FR" sz="5100"/>
              </a:p>
            </p:txBody>
          </p:sp>
        </p:grpSp>
      </p:grpSp>
      <p:grpSp>
        <p:nvGrpSpPr>
          <p:cNvPr id="61" name="Diagram group"/>
          <p:cNvGrpSpPr/>
          <p:nvPr/>
        </p:nvGrpSpPr>
        <p:grpSpPr>
          <a:xfrm>
            <a:off x="8096264" y="5643578"/>
            <a:ext cx="1928826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64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86" name="Rectangle à coins arrondis 85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zwölf</a:t>
                </a:r>
                <a:endParaRPr lang="fr-FR" sz="5100"/>
              </a:p>
            </p:txBody>
          </p:sp>
        </p:grpSp>
      </p:grpSp>
      <p:grpSp>
        <p:nvGrpSpPr>
          <p:cNvPr id="65" name="Diagram group"/>
          <p:cNvGrpSpPr/>
          <p:nvPr/>
        </p:nvGrpSpPr>
        <p:grpSpPr>
          <a:xfrm>
            <a:off x="3595670" y="3143248"/>
            <a:ext cx="1714512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68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90" name="Rectangle à coins arrondis 89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drei</a:t>
                </a:r>
                <a:endParaRPr lang="fr-FR" sz="5100"/>
              </a:p>
            </p:txBody>
          </p:sp>
        </p:grpSp>
      </p:grpSp>
      <p:grpSp>
        <p:nvGrpSpPr>
          <p:cNvPr id="69" name="Diagram group"/>
          <p:cNvGrpSpPr/>
          <p:nvPr/>
        </p:nvGrpSpPr>
        <p:grpSpPr>
          <a:xfrm>
            <a:off x="3595670" y="5072074"/>
            <a:ext cx="1714512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72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94" name="Rectangle à coins arrondis 93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fünf</a:t>
                </a:r>
                <a:endParaRPr lang="fr-FR" sz="5100"/>
              </a:p>
            </p:txBody>
          </p:sp>
        </p:grpSp>
      </p:grpSp>
      <p:grpSp>
        <p:nvGrpSpPr>
          <p:cNvPr id="73" name="Diagram group"/>
          <p:cNvGrpSpPr/>
          <p:nvPr/>
        </p:nvGrpSpPr>
        <p:grpSpPr>
          <a:xfrm>
            <a:off x="3667108" y="4143380"/>
            <a:ext cx="1714512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76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98" name="Rectangle à coins arrondis 97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vier</a:t>
                </a:r>
                <a:endParaRPr lang="fr-FR" sz="5100"/>
              </a:p>
            </p:txBody>
          </p:sp>
        </p:grpSp>
      </p:grpSp>
      <p:grpSp>
        <p:nvGrpSpPr>
          <p:cNvPr id="77" name="Diagram group"/>
          <p:cNvGrpSpPr/>
          <p:nvPr/>
        </p:nvGrpSpPr>
        <p:grpSpPr>
          <a:xfrm>
            <a:off x="3667108" y="6000744"/>
            <a:ext cx="1714512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80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102" name="Rectangle à coins arrondis 101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sechs</a:t>
                </a:r>
                <a:endParaRPr lang="fr-FR" sz="5100"/>
              </a:p>
            </p:txBody>
          </p:sp>
        </p:grpSp>
      </p:grpSp>
      <p:grpSp>
        <p:nvGrpSpPr>
          <p:cNvPr id="81" name="Diagram group"/>
          <p:cNvGrpSpPr/>
          <p:nvPr/>
        </p:nvGrpSpPr>
        <p:grpSpPr>
          <a:xfrm>
            <a:off x="2238348" y="6072206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84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106" name="Rectangle à coins arrondis 10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9287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 nodeType="clickPar">
                      <p:stCondLst>
                        <p:cond delay="indefinite"/>
                      </p:stCondLst>
                      <p:childTnLst>
                        <p:par>
                          <p:cTn id="3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 nodeType="clickPar">
                      <p:stCondLst>
                        <p:cond delay="indefinite"/>
                      </p:stCondLst>
                      <p:childTnLst>
                        <p:par>
                          <p:cTn id="3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Par">
                      <p:stCondLst>
                        <p:cond delay="indefinite"/>
                      </p:stCondLst>
                      <p:childTnLst>
                        <p:par>
                          <p:cTn id="3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 nodeType="clickPar">
                      <p:stCondLst>
                        <p:cond delay="indefinite"/>
                      </p:stCondLst>
                      <p:childTnLst>
                        <p:par>
                          <p:cTn id="3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 nodeType="clickPar">
                      <p:stCondLst>
                        <p:cond delay="indefinite"/>
                      </p:stCondLst>
                      <p:childTnLst>
                        <p:par>
                          <p:cTn id="3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 nodeType="clickPar">
                      <p:stCondLst>
                        <p:cond delay="indefinite"/>
                      </p:stCondLst>
                      <p:childTnLst>
                        <p:par>
                          <p:cTn id="4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 nodeType="clickPar">
                      <p:stCondLst>
                        <p:cond delay="indefinite"/>
                      </p:stCondLst>
                      <p:childTnLst>
                        <p:par>
                          <p:cTn id="4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 nodeType="clickPar">
                      <p:stCondLst>
                        <p:cond delay="indefinite"/>
                      </p:stCondLst>
                      <p:childTnLst>
                        <p:par>
                          <p:cTn id="4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 nodeType="clickPar">
                      <p:stCondLst>
                        <p:cond delay="indefinite"/>
                      </p:stCondLst>
                      <p:childTnLst>
                        <p:par>
                          <p:cTn id="4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6" name="Diagramme 15"/>
          <p:cNvGraphicFramePr/>
          <p:nvPr/>
        </p:nvGraphicFramePr>
        <p:xfrm>
          <a:off x="2166910" y="285728"/>
          <a:ext cx="1285884" cy="60324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graphicFrame>
        <p:nvGraphicFramePr>
          <p:cNvPr id="10" name="Diagramme 9"/>
          <p:cNvGraphicFramePr/>
          <p:nvPr/>
        </p:nvGraphicFramePr>
        <p:xfrm>
          <a:off x="3452794" y="0"/>
          <a:ext cx="1714512" cy="960430"/>
        </p:xfrm>
        <a:graphic>
          <a:graphicData uri="http://schemas.openxmlformats.org/drawingml/2006/diagram">
            <dgm:relIds xmlns:dgm="http://schemas.openxmlformats.org/drawingml/2006/diagram" r:dm="rId9" r:lo="rId10" r:qs="rId11" r:cs="rId12"/>
          </a:graphicData>
        </a:graphic>
      </p:graphicFrame>
      <p:graphicFrame>
        <p:nvGraphicFramePr>
          <p:cNvPr id="11" name="Diagramme 10"/>
          <p:cNvGraphicFramePr/>
          <p:nvPr/>
        </p:nvGraphicFramePr>
        <p:xfrm>
          <a:off x="2024034" y="1357298"/>
          <a:ext cx="1285884" cy="603240"/>
        </p:xfrm>
        <a:graphic>
          <a:graphicData uri="http://schemas.openxmlformats.org/drawingml/2006/diagram">
            <dgm:relIds xmlns:dgm="http://schemas.openxmlformats.org/drawingml/2006/diagram" r:dm="rId14" r:lo="rId15" r:qs="rId16" r:cs="rId17"/>
          </a:graphicData>
        </a:graphic>
      </p:graphicFrame>
      <p:grpSp>
        <p:nvGrpSpPr>
          <p:cNvPr id="2" name="Diagram group"/>
          <p:cNvGrpSpPr/>
          <p:nvPr/>
        </p:nvGrpSpPr>
        <p:grpSpPr>
          <a:xfrm>
            <a:off x="3524232" y="1071546"/>
            <a:ext cx="1714512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3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18" name="Rectangle à coins arrondis 17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eins</a:t>
                </a:r>
                <a:endParaRPr lang="fr-FR" sz="5100"/>
              </a:p>
            </p:txBody>
          </p:sp>
        </p:grpSp>
      </p:grpSp>
      <p:grpSp>
        <p:nvGrpSpPr>
          <p:cNvPr id="4" name="Diagram group"/>
          <p:cNvGrpSpPr/>
          <p:nvPr/>
        </p:nvGrpSpPr>
        <p:grpSpPr>
          <a:xfrm>
            <a:off x="2095472" y="2357430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5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22" name="Rectangle à coins arrondis 2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6" name="Diagram group"/>
          <p:cNvGrpSpPr/>
          <p:nvPr/>
        </p:nvGrpSpPr>
        <p:grpSpPr>
          <a:xfrm>
            <a:off x="3595670" y="2143116"/>
            <a:ext cx="1714512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7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26" name="Rectangle à coins arrondis 25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zwei</a:t>
                </a:r>
                <a:endParaRPr lang="fr-FR" sz="510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166910" y="3357562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9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30" name="Rectangle à coins arrondis 2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166910" y="4286256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13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4" name="Diagram group"/>
          <p:cNvGrpSpPr/>
          <p:nvPr/>
        </p:nvGrpSpPr>
        <p:grpSpPr>
          <a:xfrm>
            <a:off x="2166910" y="5143512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15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38" name="Rectangle à coins arrondis 3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17" name="Diagram group"/>
          <p:cNvGrpSpPr/>
          <p:nvPr/>
        </p:nvGrpSpPr>
        <p:grpSpPr>
          <a:xfrm>
            <a:off x="6596066" y="428604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20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42" name="Rectangle à coins arrondis 4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7</a:t>
                </a:r>
              </a:p>
            </p:txBody>
          </p:sp>
        </p:grpSp>
      </p:grpSp>
      <p:grpSp>
        <p:nvGrpSpPr>
          <p:cNvPr id="21" name="Diagram group"/>
          <p:cNvGrpSpPr/>
          <p:nvPr/>
        </p:nvGrpSpPr>
        <p:grpSpPr>
          <a:xfrm>
            <a:off x="6524628" y="1500174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24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46" name="Rectangle à coins arrondis 4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8</a:t>
                </a:r>
              </a:p>
            </p:txBody>
          </p:sp>
        </p:grpSp>
      </p:grpSp>
      <p:grpSp>
        <p:nvGrpSpPr>
          <p:cNvPr id="25" name="Diagram group"/>
          <p:cNvGrpSpPr/>
          <p:nvPr/>
        </p:nvGrpSpPr>
        <p:grpSpPr>
          <a:xfrm>
            <a:off x="6524628" y="2643182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28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50" name="Rectangle à coins arrondis 49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29" name="Diagram group"/>
          <p:cNvGrpSpPr/>
          <p:nvPr/>
        </p:nvGrpSpPr>
        <p:grpSpPr>
          <a:xfrm>
            <a:off x="6524628" y="3571876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32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54" name="Rectangle à coins arrondis 53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33" name="Diagram group"/>
          <p:cNvGrpSpPr/>
          <p:nvPr/>
        </p:nvGrpSpPr>
        <p:grpSpPr>
          <a:xfrm>
            <a:off x="6524628" y="4643446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36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58" name="Rectangle à coins arrondis 57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11</a:t>
                </a:r>
              </a:p>
            </p:txBody>
          </p:sp>
        </p:grpSp>
      </p:grpSp>
      <p:grpSp>
        <p:nvGrpSpPr>
          <p:cNvPr id="37" name="Diagram group"/>
          <p:cNvGrpSpPr/>
          <p:nvPr/>
        </p:nvGrpSpPr>
        <p:grpSpPr>
          <a:xfrm>
            <a:off x="6596066" y="5715016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40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62" name="Rectangle à coins arrondis 61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</p:grpSp>
      <p:grpSp>
        <p:nvGrpSpPr>
          <p:cNvPr id="41" name="Diagram group"/>
          <p:cNvGrpSpPr/>
          <p:nvPr/>
        </p:nvGrpSpPr>
        <p:grpSpPr>
          <a:xfrm>
            <a:off x="8167702" y="214290"/>
            <a:ext cx="1928826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44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66" name="Rectangle à coins arrondis 65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sieben</a:t>
                </a:r>
                <a:endParaRPr lang="fr-FR" sz="5100"/>
              </a:p>
            </p:txBody>
          </p:sp>
        </p:grpSp>
      </p:grpSp>
      <p:grpSp>
        <p:nvGrpSpPr>
          <p:cNvPr id="45" name="Diagram group"/>
          <p:cNvGrpSpPr/>
          <p:nvPr/>
        </p:nvGrpSpPr>
        <p:grpSpPr>
          <a:xfrm>
            <a:off x="8096264" y="1285860"/>
            <a:ext cx="1714512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48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70" name="Rectangle à coins arrondis 69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acht</a:t>
                </a:r>
                <a:endParaRPr lang="fr-FR" sz="5100"/>
              </a:p>
            </p:txBody>
          </p:sp>
        </p:grpSp>
      </p:grpSp>
      <p:grpSp>
        <p:nvGrpSpPr>
          <p:cNvPr id="49" name="Diagram group"/>
          <p:cNvGrpSpPr/>
          <p:nvPr/>
        </p:nvGrpSpPr>
        <p:grpSpPr>
          <a:xfrm>
            <a:off x="8024826" y="2357430"/>
            <a:ext cx="1714512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52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74" name="Rectangle à coins arrondis 73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neun</a:t>
                </a:r>
                <a:endParaRPr lang="fr-FR" sz="5100"/>
              </a:p>
            </p:txBody>
          </p:sp>
        </p:grpSp>
      </p:grpSp>
      <p:grpSp>
        <p:nvGrpSpPr>
          <p:cNvPr id="53" name="Diagram group"/>
          <p:cNvGrpSpPr/>
          <p:nvPr/>
        </p:nvGrpSpPr>
        <p:grpSpPr>
          <a:xfrm>
            <a:off x="8096264" y="3429000"/>
            <a:ext cx="1714512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56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78" name="Rectangle à coins arrondis 77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zehn</a:t>
                </a:r>
                <a:endParaRPr lang="fr-FR" sz="5100"/>
              </a:p>
            </p:txBody>
          </p:sp>
        </p:grpSp>
      </p:grpSp>
      <p:grpSp>
        <p:nvGrpSpPr>
          <p:cNvPr id="57" name="Diagram group"/>
          <p:cNvGrpSpPr/>
          <p:nvPr/>
        </p:nvGrpSpPr>
        <p:grpSpPr>
          <a:xfrm>
            <a:off x="8096264" y="4500570"/>
            <a:ext cx="1714512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60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82" name="Rectangle à coins arrondis 81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elf</a:t>
                </a:r>
                <a:endParaRPr lang="fr-FR" sz="5100"/>
              </a:p>
            </p:txBody>
          </p:sp>
        </p:grpSp>
      </p:grpSp>
      <p:grpSp>
        <p:nvGrpSpPr>
          <p:cNvPr id="61" name="Diagram group"/>
          <p:cNvGrpSpPr/>
          <p:nvPr/>
        </p:nvGrpSpPr>
        <p:grpSpPr>
          <a:xfrm>
            <a:off x="8096264" y="5643578"/>
            <a:ext cx="1928826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64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86" name="Rectangle à coins arrondis 85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zwölf</a:t>
                </a:r>
                <a:endParaRPr lang="fr-FR" sz="5100"/>
              </a:p>
            </p:txBody>
          </p:sp>
        </p:grpSp>
      </p:grpSp>
      <p:grpSp>
        <p:nvGrpSpPr>
          <p:cNvPr id="65" name="Diagram group"/>
          <p:cNvGrpSpPr/>
          <p:nvPr/>
        </p:nvGrpSpPr>
        <p:grpSpPr>
          <a:xfrm>
            <a:off x="3595670" y="3143248"/>
            <a:ext cx="1714512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68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90" name="Rectangle à coins arrondis 89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drei</a:t>
                </a:r>
                <a:endParaRPr lang="fr-FR" sz="5100"/>
              </a:p>
            </p:txBody>
          </p:sp>
        </p:grpSp>
      </p:grpSp>
      <p:grpSp>
        <p:nvGrpSpPr>
          <p:cNvPr id="69" name="Diagram group"/>
          <p:cNvGrpSpPr/>
          <p:nvPr/>
        </p:nvGrpSpPr>
        <p:grpSpPr>
          <a:xfrm>
            <a:off x="3595670" y="5072074"/>
            <a:ext cx="1714512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72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94" name="Rectangle à coins arrondis 93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fünf</a:t>
                </a:r>
                <a:endParaRPr lang="fr-FR" sz="5100"/>
              </a:p>
            </p:txBody>
          </p:sp>
        </p:grpSp>
      </p:grpSp>
      <p:grpSp>
        <p:nvGrpSpPr>
          <p:cNvPr id="73" name="Diagram group"/>
          <p:cNvGrpSpPr/>
          <p:nvPr/>
        </p:nvGrpSpPr>
        <p:grpSpPr>
          <a:xfrm>
            <a:off x="3667108" y="4143380"/>
            <a:ext cx="1714512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76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98" name="Rectangle à coins arrondis 97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vier</a:t>
                </a:r>
                <a:endParaRPr lang="fr-FR" sz="5100"/>
              </a:p>
            </p:txBody>
          </p:sp>
        </p:grpSp>
      </p:grpSp>
      <p:grpSp>
        <p:nvGrpSpPr>
          <p:cNvPr id="77" name="Diagram group"/>
          <p:cNvGrpSpPr/>
          <p:nvPr/>
        </p:nvGrpSpPr>
        <p:grpSpPr>
          <a:xfrm>
            <a:off x="3667108" y="6000744"/>
            <a:ext cx="1714512" cy="857256"/>
            <a:chExt cx="1714512" cy="857256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80" name="Groupe 13"/>
            <p:cNvGrpSpPr/>
            <p:nvPr/>
          </p:nvGrpSpPr>
          <p:grpSpPr>
            <a:xfrm>
              <a:off x="0" y="0"/>
              <a:ext cx="1714512" cy="857256"/>
              <a:chExt cx="1714512" cy="857256"/>
            </a:xfrm>
          </p:grpSpPr>
          <p:sp>
            <p:nvSpPr>
              <p:cNvPr id="102" name="Rectangle à coins arrondis 101"/>
              <p:cNvSpPr/>
              <p:nvPr/>
            </p:nvSpPr>
            <p:spPr>
              <a:xfrm>
                <a:off x="0" y="0"/>
                <a:ext cx="1714512" cy="857256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25108" y="25108"/>
                <a:ext cx="1664296" cy="8070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7155" tIns="64770" rIns="97155" bIns="64770" anchor="ctr">
                <a:sp3d extrusionH="28000" prstMaterial="matte"/>
              </a:bodyPr>
              <a:lstStyle/>
              <a:p>
                <a:pPr algn="ctr" defTabSz="22669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5100" err="1"/>
                  <a:t>sechs</a:t>
                </a:r>
                <a:endParaRPr lang="fr-FR" sz="5100"/>
              </a:p>
            </p:txBody>
          </p:sp>
        </p:grpSp>
      </p:grpSp>
      <p:grpSp>
        <p:nvGrpSpPr>
          <p:cNvPr id="81" name="Diagram group"/>
          <p:cNvGrpSpPr/>
          <p:nvPr/>
        </p:nvGrpSpPr>
        <p:grpSpPr>
          <a:xfrm>
            <a:off x="2238348" y="6072206"/>
            <a:ext cx="1205516" cy="602758"/>
            <a:chExt cx="1205516" cy="60275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12700"/>
              <a:up dx="0" dy="12700" dz="0"/>
            </a:backdrop>
          </a:scene3d>
        </p:grpSpPr>
        <p:grpSp>
          <p:nvGrpSpPr>
            <p:cNvPr id="84" name="Groupe 20"/>
            <p:cNvGrpSpPr/>
            <p:nvPr/>
          </p:nvGrpSpPr>
          <p:grpSpPr>
            <a:xfrm>
              <a:off x="0" y="0"/>
              <a:ext cx="1205516" cy="602758"/>
              <a:chExt cx="1205516" cy="602758"/>
            </a:xfrm>
          </p:grpSpPr>
          <p:sp>
            <p:nvSpPr>
              <p:cNvPr id="106" name="Rectangle à coins arrondis 105"/>
              <p:cNvSpPr/>
              <p:nvPr/>
            </p:nvSpPr>
            <p:spPr>
              <a:xfrm>
                <a:off x="0" y="0"/>
                <a:ext cx="1205516" cy="602758"/>
              </a:xfrm>
              <a:prstGeom prst="roundRect">
                <a:avLst>
                  <a:gd name="adj" fmla="val 10000"/>
                </a:avLst>
              </a:prstGeom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17654" y="17654"/>
                <a:ext cx="1170208" cy="5674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rIns="68580" anchor="ctr">
                <a:sp3d extrusionH="28000" prstMaterial="matte"/>
              </a:bodyPr>
              <a:lstStyle/>
              <a:p>
                <a:pPr algn="ctr"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fr-FR" sz="3600">
                    <a:solidFill>
                      <a:schemeClr val="tx1"/>
                    </a:solidFill>
                  </a:rPr>
                  <a:t>6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0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Picture 2" descr="Peillon dévoile la répartition des 1.000 postes d'enseignants dans le primaire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75720" y="3789040"/>
            <a:ext cx="3548047" cy="2363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à coins arrondis 5"/>
          <p:cNvSpPr/>
          <p:nvPr/>
        </p:nvSpPr>
        <p:spPr bwMode="auto">
          <a:xfrm>
            <a:off x="3935760" y="1074737"/>
            <a:ext cx="5357812" cy="1643063"/>
          </a:xfrm>
          <a:prstGeom prst="wedgeRoundRectCallout">
            <a:avLst>
              <a:gd name="adj1" fmla="val -40564"/>
              <a:gd name="adj2" fmla="val 183114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fr-FR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4381503" y="1357313"/>
            <a:ext cx="4714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r>
              <a:rPr lang="fr-FR" sz="3200" err="1">
                <a:solidFill>
                  <a:schemeClr val="bg1"/>
                </a:solidFill>
              </a:rPr>
              <a:t>Hallo, ich heiße </a:t>
            </a:r>
            <a:r>
              <a:rPr lang="fr-FR" sz="3200" smtClean="0">
                <a:solidFill>
                  <a:schemeClr val="bg1"/>
                </a:solidFill>
              </a:rPr>
              <a:t>……….!</a:t>
            </a:r>
            <a:endParaRPr lang="fr-FR" sz="3200">
              <a:solidFill>
                <a:schemeClr val="bg1"/>
              </a:solidFill>
            </a:endParaRPr>
          </a:p>
          <a:p>
            <a:pPr eaLnBrk="1" hangingPunct="1"/>
            <a:r>
              <a:rPr lang="fr-FR" sz="3200" err="1">
                <a:solidFill>
                  <a:schemeClr val="bg1"/>
                </a:solidFill>
              </a:rPr>
              <a:t>Ich bin </a:t>
            </a:r>
            <a:r>
              <a:rPr lang="fr-FR" sz="3200" smtClean="0">
                <a:solidFill>
                  <a:schemeClr val="bg1"/>
                </a:solidFill>
              </a:rPr>
              <a:t>……….!</a:t>
            </a:r>
            <a:endParaRPr lang="fr-FR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theme1.xml><?xml version="1.0" encoding="utf-8"?>
<a:theme xmlns:r="http://schemas.openxmlformats.org/officeDocument/2006/relationships" xmlns:a="http://schemas.openxmlformats.org/drawingml/2006/main" name="Numbers design templat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hème Office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hème Office 1">
        <a:dk1>
          <a:srgbClr val="7F796F"/>
        </a:dk1>
        <a:lt1>
          <a:srgbClr val="FFFFFF"/>
        </a:lt1>
        <a:dk2>
          <a:srgbClr val="BDBB92"/>
        </a:dk2>
        <a:lt2>
          <a:srgbClr val="FFFFCC"/>
        </a:lt2>
        <a:accent1>
          <a:srgbClr val="8B91B9"/>
        </a:accent1>
        <a:accent2>
          <a:srgbClr val="D5D9B7"/>
        </a:accent2>
        <a:accent3>
          <a:srgbClr val="DBDAC7"/>
        </a:accent3>
        <a:accent4>
          <a:srgbClr val="DADADA"/>
        </a:accent4>
        <a:accent5>
          <a:srgbClr val="C4C7D9"/>
        </a:accent5>
        <a:accent6>
          <a:srgbClr val="C1C4A6"/>
        </a:accent6>
        <a:hlink>
          <a:srgbClr val="B46875"/>
        </a:hlink>
        <a:folHlink>
          <a:srgbClr val="C2BAA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EE"/>
        </a:lt1>
        <a:dk2>
          <a:srgbClr val="000000"/>
        </a:dk2>
        <a:lt2>
          <a:srgbClr val="C3B59F"/>
        </a:lt2>
        <a:accent1>
          <a:srgbClr val="9CB3D8"/>
        </a:accent1>
        <a:accent2>
          <a:srgbClr val="F8F8F8"/>
        </a:accent2>
        <a:accent3>
          <a:srgbClr val="FFFFF5"/>
        </a:accent3>
        <a:accent4>
          <a:srgbClr val="000000"/>
        </a:accent4>
        <a:accent5>
          <a:srgbClr val="CBD6E9"/>
        </a:accent5>
        <a:accent6>
          <a:srgbClr val="E1E1E1"/>
        </a:accent6>
        <a:hlink>
          <a:srgbClr val="A9A460"/>
        </a:hlink>
        <a:folHlink>
          <a:srgbClr val="E4E1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maison</Company>
  <PresentationFormat>Grand écran</PresentationFormat>
  <Paragraphs>114</Paragraphs>
  <Slides>11</Slides>
  <Notes>7</Notes>
  <TotalTime>1317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2">
      <vt:lpstr>Numbers design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Am Kiosk</dc:title>
  <cp:revision>139</cp:revision>
  <dcterms:created xsi:type="dcterms:W3CDTF">2007-02-22T14:57:29Z</dcterms:created>
  <dcterms:modified xsi:type="dcterms:W3CDTF">2019-06-18T12:23:01Z</dcterms:modified>
</cp:coreProperties>
</file>