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ppt/_rels/presentation.xml.rels" ContentType="application/vnd.openxmlformats-package.relationships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_rels/slideLayout3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9.xml.rels" ContentType="application/vnd.openxmlformats-package.relationships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media/image35.jpeg" ContentType="image/jpeg"/>
  <Override PartName="/ppt/media/image19.png" ContentType="image/png"/>
  <Override PartName="/ppt/media/image32.jpeg" ContentType="image/jpeg"/>
  <Override PartName="/ppt/media/image38.jpeg" ContentType="image/jpeg"/>
  <Override PartName="/ppt/media/image29.jpeg" ContentType="image/jpeg"/>
  <Override PartName="/ppt/media/image26.png" ContentType="image/png"/>
  <Override PartName="/ppt/media/image18.png" ContentType="image/png"/>
  <Override PartName="/ppt/media/image17.png" ContentType="image/png"/>
  <Override PartName="/ppt/media/image21.png" ContentType="image/png"/>
  <Override PartName="/ppt/media/image4.jpeg" ContentType="image/jpeg"/>
  <Override PartName="/ppt/media/image14.png" ContentType="image/png"/>
  <Override PartName="/ppt/media/image39.png" ContentType="image/png"/>
  <Override PartName="/ppt/media/image3.jpeg" ContentType="image/jpeg"/>
  <Override PartName="/ppt/media/image10.png" ContentType="image/png"/>
  <Override PartName="/ppt/media/image15.png" ContentType="image/png"/>
  <Override PartName="/ppt/media/image42.png" ContentType="image/png"/>
  <Override PartName="/ppt/media/image40.png" ContentType="image/png"/>
  <Override PartName="/ppt/media/image20.png" ContentType="image/png"/>
  <Override PartName="/ppt/media/image13.png" ContentType="image/png"/>
  <Override PartName="/ppt/media/image12.png" ContentType="image/png"/>
  <Override PartName="/ppt/media/image37.png" ContentType="image/png"/>
  <Override PartName="/ppt/media/image22.png" ContentType="image/png"/>
  <Override PartName="/ppt/media/image25.png" ContentType="image/png"/>
  <Override PartName="/ppt/media/image27.png" ContentType="image/png"/>
  <Override PartName="/ppt/media/image30.png" ContentType="image/png"/>
  <Override PartName="/ppt/media/image31.png" ContentType="image/png"/>
  <Override PartName="/ppt/media/image33.png" ContentType="image/png"/>
  <Override PartName="/ppt/media/image34.png" ContentType="image/png"/>
  <Override PartName="/ppt/media/image11.png" ContentType="image/png"/>
  <Override PartName="/ppt/media/image36.png" ContentType="image/png"/>
  <Override PartName="/ppt/media/image41.jpeg" ContentType="image/jpeg"/>
  <Override PartName="/ppt/media/image9.png" ContentType="image/png"/>
  <Override PartName="/ppt/media/image7.png" ContentType="image/png"/>
  <Override PartName="/ppt/media/image8.png" ContentType="image/png"/>
  <Override PartName="/ppt/media/image6.png" ContentType="image/png"/>
  <Override PartName="/ppt/media/image5.png" ContentType="image/png"/>
  <Override PartName="/ppt/media/image1.jpeg" ContentType="image/jpeg"/>
  <Override PartName="/ppt/media/image23.jpeg" ContentType="image/jpeg"/>
  <Override PartName="/ppt/media/image2.jpeg" ContentType="image/jpeg"/>
  <Override PartName="/ppt/media/image24.jpeg" ContentType="image/jpeg"/>
  <Override PartName="/ppt/media/image16.png" ContentType="image/png"/>
  <Override PartName="/ppt/media/image28.jpeg" ContentType="image/jpeg"/>
  <Override PartName="/ppt/notesSlides/_rels/notesSlide8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7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2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5.xml.rels" ContentType="application/vnd.openxmlformats-package.relationships+xml"/>
  <Override PartName="/ppt/notesSlides/_rels/notesSlide6.xml.rels" ContentType="application/vnd.openxmlformats-package.relationships+xml"/>
  <Override PartName="/ppt/notesSlides/_rels/notesSlide4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3.xml.rels" ContentType="application/vnd.openxmlformats-package.relationships+xml"/>
  <Override PartName="/ppt/notesSlides/_rels/notesSlide13.xml.rels" ContentType="application/vnd.openxmlformats-package.relationships+xml"/>
  <Override PartName="/ppt/notesSlides/notesSlide1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2.xml.rels" ContentType="application/vnd.openxmlformats-package.relationships+xml"/>
  <Override PartName="/ppt/slides/_rels/slide7.xml.rels" ContentType="application/vnd.openxmlformats-package.relationships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_rels/.rels" ContentType="application/vnd.openxmlformats-package.relationship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fr-FR" sz="3800" spc="-1" strike="noStrike">
                <a:solidFill>
                  <a:srgbClr val="ffffff"/>
                </a:solidFill>
                <a:latin typeface="Arial"/>
              </a:rPr>
              <a:t>Click to move the slide</a:t>
            </a:r>
            <a:endParaRPr b="0" lang="fr-FR" sz="3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2000" spc="-1" strike="noStrike">
                <a:latin typeface="Arial"/>
              </a:rPr>
              <a:t>Click to edit the notes format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&lt;header&gt;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33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34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59BF3824-6018-4C3F-9FA8-0FD62D844F6B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24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244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304819CA-BB3B-415F-9ADB-E564DD93C6B4}" type="slidenum">
              <a:rPr b="0" lang="en-US" sz="1200" spc="-1" strike="noStrike">
                <a:latin typeface="+mn-lt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27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271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89B45EB2-74B2-4F1D-879F-B76B18FD6A01}" type="slidenum">
              <a:rPr b="0" lang="en-US" sz="1200" spc="-1" strike="noStrike">
                <a:latin typeface="+mn-lt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27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274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A12F05FE-D4B8-462E-82D8-E9FCD99D5E25}" type="slidenum">
              <a:rPr b="0" lang="en-US" sz="1200" spc="-1" strike="noStrike">
                <a:latin typeface="+mn-lt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27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277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15D3D368-7E83-4E92-A871-A09B99B3A279}" type="slidenum">
              <a:rPr b="0" lang="en-US" sz="1200" spc="-1" strike="noStrike">
                <a:latin typeface="+mn-lt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27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280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7247B06F-91FB-4117-ABA4-49BEB42929E9}" type="slidenum">
              <a:rPr b="0" lang="en-US" sz="1200" spc="-1" strike="noStrike">
                <a:latin typeface="+mn-lt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28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283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57DA9D35-03CB-47E1-A1E0-3EDFD8851386}" type="slidenum">
              <a:rPr b="0" lang="en-US" sz="1200" spc="-1" strike="noStrike">
                <a:latin typeface="+mn-lt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286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CEB170CE-7986-4B23-A268-157B557AD20F}" type="slidenum">
              <a:rPr b="0" lang="en-US" sz="1200" spc="-1" strike="noStrike">
                <a:latin typeface="+mn-lt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289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8FC6A12C-1912-489B-ACA6-AAE889CA8C9C}" type="slidenum">
              <a:rPr b="0" lang="en-US" sz="1200" spc="-1" strike="noStrike">
                <a:latin typeface="+mn-lt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24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247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63DC4171-AAD5-4750-B814-E9A9FD96CA2B}" type="slidenum">
              <a:rPr b="0" lang="en-US" sz="1200" spc="-1" strike="noStrike">
                <a:latin typeface="+mn-lt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24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250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B3EE3E52-9AA9-460D-8823-418116989416}" type="slidenum">
              <a:rPr b="0" lang="en-US" sz="1200" spc="-1" strike="noStrike">
                <a:latin typeface="+mn-lt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25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253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D0B35782-CFDD-4EA5-B730-4F9CC8FF65B7}" type="slidenum">
              <a:rPr b="0" lang="en-US" sz="1200" spc="-1" strike="noStrike">
                <a:latin typeface="+mn-lt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25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256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10E7BCF6-FDDC-4AFA-973E-D9BD24657EEF}" type="slidenum">
              <a:rPr b="0" lang="en-US" sz="1200" spc="-1" strike="noStrike">
                <a:latin typeface="+mn-lt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25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259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C95C8488-8F5E-4828-8251-E4591E6FE113}" type="slidenum">
              <a:rPr b="0" lang="en-US" sz="1200" spc="-1" strike="noStrike">
                <a:latin typeface="+mn-lt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26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262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19B6ABF1-75A7-4E69-B0FC-B7AABD8018E8}" type="slidenum">
              <a:rPr b="0" lang="en-US" sz="1200" spc="-1" strike="noStrike">
                <a:latin typeface="+mn-lt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26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265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7220ACBD-445B-4E02-A198-16D61F702FA2}" type="slidenum">
              <a:rPr b="0" lang="en-US" sz="1200" spc="-1" strike="noStrike">
                <a:latin typeface="+mn-lt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26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268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54565CC4-62DF-4870-B1BE-C0B19E3F242D}" type="slidenum">
              <a:rPr b="0" lang="en-US" sz="1200" spc="-1" strike="noStrike">
                <a:latin typeface="+mn-lt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200" y="320760"/>
            <a:ext cx="72385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3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57200" y="1609560"/>
            <a:ext cx="7238520" cy="231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57200" y="4141080"/>
            <a:ext cx="7238520" cy="231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600" spc="-1" strike="noStrike">
              <a:solidFill>
                <a:srgbClr val="000000"/>
              </a:solidFill>
              <a:latin typeface="Trebuchet MS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57200" y="320760"/>
            <a:ext cx="72385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3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457200" y="1609560"/>
            <a:ext cx="3532320" cy="231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4166640" y="1609560"/>
            <a:ext cx="3532320" cy="231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457200" y="4141080"/>
            <a:ext cx="3532320" cy="231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4166640" y="4141080"/>
            <a:ext cx="3532320" cy="231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600" spc="-1" strike="noStrike">
              <a:solidFill>
                <a:srgbClr val="000000"/>
              </a:solidFill>
              <a:latin typeface="Trebuchet MS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320760"/>
            <a:ext cx="72385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3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9560"/>
            <a:ext cx="2330640" cy="231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2904840" y="1609560"/>
            <a:ext cx="2330640" cy="231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5352480" y="1609560"/>
            <a:ext cx="2330640" cy="231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body"/>
          </p:nvPr>
        </p:nvSpPr>
        <p:spPr>
          <a:xfrm>
            <a:off x="457200" y="4141080"/>
            <a:ext cx="2330640" cy="231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 type="body"/>
          </p:nvPr>
        </p:nvSpPr>
        <p:spPr>
          <a:xfrm>
            <a:off x="2904840" y="4141080"/>
            <a:ext cx="2330640" cy="231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 type="body"/>
          </p:nvPr>
        </p:nvSpPr>
        <p:spPr>
          <a:xfrm>
            <a:off x="5352480" y="4141080"/>
            <a:ext cx="2330640" cy="231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600" spc="-1" strike="noStrike">
              <a:solidFill>
                <a:srgbClr val="000000"/>
              </a:solidFill>
              <a:latin typeface="Trebuchet MS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320760"/>
            <a:ext cx="72385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3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subTitle"/>
          </p:nvPr>
        </p:nvSpPr>
        <p:spPr>
          <a:xfrm>
            <a:off x="457200" y="1609560"/>
            <a:ext cx="7238520" cy="48463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320760"/>
            <a:ext cx="72385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3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9560"/>
            <a:ext cx="7238520" cy="484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600" spc="-1" strike="noStrike">
              <a:solidFill>
                <a:srgbClr val="000000"/>
              </a:solidFill>
              <a:latin typeface="Trebuchet MS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320760"/>
            <a:ext cx="72385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3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9560"/>
            <a:ext cx="3532320" cy="484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166640" y="1609560"/>
            <a:ext cx="3532320" cy="484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600" spc="-1" strike="noStrike">
              <a:solidFill>
                <a:srgbClr val="000000"/>
              </a:solidFill>
              <a:latin typeface="Trebuchet MS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57200" y="320760"/>
            <a:ext cx="72385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3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subTitle"/>
          </p:nvPr>
        </p:nvSpPr>
        <p:spPr>
          <a:xfrm>
            <a:off x="457200" y="320760"/>
            <a:ext cx="7238520" cy="5297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457200" y="320760"/>
            <a:ext cx="72385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3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457200" y="1609560"/>
            <a:ext cx="3532320" cy="231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4166640" y="1609560"/>
            <a:ext cx="3532320" cy="484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457200" y="4141080"/>
            <a:ext cx="3532320" cy="231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600" spc="-1" strike="noStrike">
              <a:solidFill>
                <a:srgbClr val="000000"/>
              </a:solidFill>
              <a:latin typeface="Trebuchet MS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320760"/>
            <a:ext cx="72385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3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457200" y="1609560"/>
            <a:ext cx="7238520" cy="48463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320760"/>
            <a:ext cx="72385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3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9560"/>
            <a:ext cx="3532320" cy="484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166640" y="1609560"/>
            <a:ext cx="3532320" cy="231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166640" y="4141080"/>
            <a:ext cx="3532320" cy="231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600" spc="-1" strike="noStrike">
              <a:solidFill>
                <a:srgbClr val="000000"/>
              </a:solidFill>
              <a:latin typeface="Trebuchet MS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320760"/>
            <a:ext cx="72385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3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609560"/>
            <a:ext cx="3532320" cy="231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166640" y="1609560"/>
            <a:ext cx="3532320" cy="231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457200" y="4141080"/>
            <a:ext cx="7238520" cy="231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600" spc="-1" strike="noStrike">
              <a:solidFill>
                <a:srgbClr val="000000"/>
              </a:solidFill>
              <a:latin typeface="Trebuchet MS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457200" y="320760"/>
            <a:ext cx="72385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3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457200" y="1609560"/>
            <a:ext cx="7238520" cy="231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457200" y="4141080"/>
            <a:ext cx="7238520" cy="231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600" spc="-1" strike="noStrike">
              <a:solidFill>
                <a:srgbClr val="000000"/>
              </a:solidFill>
              <a:latin typeface="Trebuchet MS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320760"/>
            <a:ext cx="72385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3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9560"/>
            <a:ext cx="3532320" cy="231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166640" y="1609560"/>
            <a:ext cx="3532320" cy="231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457200" y="4141080"/>
            <a:ext cx="3532320" cy="231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4166640" y="4141080"/>
            <a:ext cx="3532320" cy="231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600" spc="-1" strike="noStrike">
              <a:solidFill>
                <a:srgbClr val="000000"/>
              </a:solidFill>
              <a:latin typeface="Trebuchet MS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457200" y="320760"/>
            <a:ext cx="72385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3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457200" y="1609560"/>
            <a:ext cx="2330640" cy="231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 type="body"/>
          </p:nvPr>
        </p:nvSpPr>
        <p:spPr>
          <a:xfrm>
            <a:off x="2904840" y="1609560"/>
            <a:ext cx="2330640" cy="231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3" name="PlaceHolder 4"/>
          <p:cNvSpPr>
            <a:spLocks noGrp="1"/>
          </p:cNvSpPr>
          <p:nvPr>
            <p:ph type="body"/>
          </p:nvPr>
        </p:nvSpPr>
        <p:spPr>
          <a:xfrm>
            <a:off x="5352480" y="1609560"/>
            <a:ext cx="2330640" cy="231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4" name="PlaceHolder 5"/>
          <p:cNvSpPr>
            <a:spLocks noGrp="1"/>
          </p:cNvSpPr>
          <p:nvPr>
            <p:ph type="body"/>
          </p:nvPr>
        </p:nvSpPr>
        <p:spPr>
          <a:xfrm>
            <a:off x="457200" y="4141080"/>
            <a:ext cx="2330640" cy="231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5" name="PlaceHolder 6"/>
          <p:cNvSpPr>
            <a:spLocks noGrp="1"/>
          </p:cNvSpPr>
          <p:nvPr>
            <p:ph type="body"/>
          </p:nvPr>
        </p:nvSpPr>
        <p:spPr>
          <a:xfrm>
            <a:off x="2904840" y="4141080"/>
            <a:ext cx="2330640" cy="231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6" name="PlaceHolder 7"/>
          <p:cNvSpPr>
            <a:spLocks noGrp="1"/>
          </p:cNvSpPr>
          <p:nvPr>
            <p:ph type="body"/>
          </p:nvPr>
        </p:nvSpPr>
        <p:spPr>
          <a:xfrm>
            <a:off x="5352480" y="4141080"/>
            <a:ext cx="2330640" cy="231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600" spc="-1" strike="noStrike">
              <a:solidFill>
                <a:srgbClr val="000000"/>
              </a:solidFill>
              <a:latin typeface="Trebuchet MS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457200" y="320760"/>
            <a:ext cx="72385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3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subTitle"/>
          </p:nvPr>
        </p:nvSpPr>
        <p:spPr>
          <a:xfrm>
            <a:off x="457200" y="1609560"/>
            <a:ext cx="7238520" cy="48463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320760"/>
            <a:ext cx="72385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3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57200" y="1609560"/>
            <a:ext cx="7238520" cy="484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600" spc="-1" strike="noStrike">
              <a:solidFill>
                <a:srgbClr val="000000"/>
              </a:solidFill>
              <a:latin typeface="Trebuchet MS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457200" y="320760"/>
            <a:ext cx="72385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3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457200" y="1609560"/>
            <a:ext cx="3532320" cy="484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4166640" y="1609560"/>
            <a:ext cx="3532320" cy="484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600" spc="-1" strike="noStrike">
              <a:solidFill>
                <a:srgbClr val="000000"/>
              </a:solidFill>
              <a:latin typeface="Trebuchet MS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320760"/>
            <a:ext cx="72385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3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320760"/>
            <a:ext cx="72385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3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9560"/>
            <a:ext cx="7238520" cy="484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600" spc="-1" strike="noStrike">
              <a:solidFill>
                <a:srgbClr val="000000"/>
              </a:solidFill>
              <a:latin typeface="Trebuchet MS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subTitle"/>
          </p:nvPr>
        </p:nvSpPr>
        <p:spPr>
          <a:xfrm>
            <a:off x="457200" y="320760"/>
            <a:ext cx="7238520" cy="5297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57200" y="320760"/>
            <a:ext cx="72385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3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457200" y="1609560"/>
            <a:ext cx="3532320" cy="231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4166640" y="1609560"/>
            <a:ext cx="3532320" cy="484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457200" y="4141080"/>
            <a:ext cx="3532320" cy="231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600" spc="-1" strike="noStrike">
              <a:solidFill>
                <a:srgbClr val="000000"/>
              </a:solidFill>
              <a:latin typeface="Trebuchet MS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457200" y="320760"/>
            <a:ext cx="72385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3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457200" y="1609560"/>
            <a:ext cx="3532320" cy="484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4166640" y="1609560"/>
            <a:ext cx="3532320" cy="231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 type="body"/>
          </p:nvPr>
        </p:nvSpPr>
        <p:spPr>
          <a:xfrm>
            <a:off x="4166640" y="4141080"/>
            <a:ext cx="3532320" cy="231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600" spc="-1" strike="noStrike">
              <a:solidFill>
                <a:srgbClr val="000000"/>
              </a:solidFill>
              <a:latin typeface="Trebuchet MS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457200" y="320760"/>
            <a:ext cx="72385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3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457200" y="1609560"/>
            <a:ext cx="3532320" cy="231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4166640" y="1609560"/>
            <a:ext cx="3532320" cy="231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 type="body"/>
          </p:nvPr>
        </p:nvSpPr>
        <p:spPr>
          <a:xfrm>
            <a:off x="457200" y="4141080"/>
            <a:ext cx="7238520" cy="231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600" spc="-1" strike="noStrike">
              <a:solidFill>
                <a:srgbClr val="000000"/>
              </a:solidFill>
              <a:latin typeface="Trebuchet MS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457200" y="320760"/>
            <a:ext cx="72385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3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457200" y="1609560"/>
            <a:ext cx="7238520" cy="231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457200" y="4141080"/>
            <a:ext cx="7238520" cy="231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600" spc="-1" strike="noStrike">
              <a:solidFill>
                <a:srgbClr val="000000"/>
              </a:solidFill>
              <a:latin typeface="Trebuchet MS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57200" y="320760"/>
            <a:ext cx="72385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3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457200" y="1609560"/>
            <a:ext cx="3532320" cy="231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4166640" y="1609560"/>
            <a:ext cx="3532320" cy="231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 type="body"/>
          </p:nvPr>
        </p:nvSpPr>
        <p:spPr>
          <a:xfrm>
            <a:off x="457200" y="4141080"/>
            <a:ext cx="3532320" cy="231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 type="body"/>
          </p:nvPr>
        </p:nvSpPr>
        <p:spPr>
          <a:xfrm>
            <a:off x="4166640" y="4141080"/>
            <a:ext cx="3532320" cy="231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600" spc="-1" strike="noStrike">
              <a:solidFill>
                <a:srgbClr val="000000"/>
              </a:solidFill>
              <a:latin typeface="Trebuchet MS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457200" y="320760"/>
            <a:ext cx="72385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3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457200" y="1609560"/>
            <a:ext cx="2330640" cy="231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 type="body"/>
          </p:nvPr>
        </p:nvSpPr>
        <p:spPr>
          <a:xfrm>
            <a:off x="2904840" y="1609560"/>
            <a:ext cx="2330640" cy="231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25" name="PlaceHolder 4"/>
          <p:cNvSpPr>
            <a:spLocks noGrp="1"/>
          </p:cNvSpPr>
          <p:nvPr>
            <p:ph type="body"/>
          </p:nvPr>
        </p:nvSpPr>
        <p:spPr>
          <a:xfrm>
            <a:off x="5352480" y="1609560"/>
            <a:ext cx="2330640" cy="231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26" name="PlaceHolder 5"/>
          <p:cNvSpPr>
            <a:spLocks noGrp="1"/>
          </p:cNvSpPr>
          <p:nvPr>
            <p:ph type="body"/>
          </p:nvPr>
        </p:nvSpPr>
        <p:spPr>
          <a:xfrm>
            <a:off x="457200" y="4141080"/>
            <a:ext cx="2330640" cy="231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27" name="PlaceHolder 6"/>
          <p:cNvSpPr>
            <a:spLocks noGrp="1"/>
          </p:cNvSpPr>
          <p:nvPr>
            <p:ph type="body"/>
          </p:nvPr>
        </p:nvSpPr>
        <p:spPr>
          <a:xfrm>
            <a:off x="2904840" y="4141080"/>
            <a:ext cx="2330640" cy="231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28" name="PlaceHolder 7"/>
          <p:cNvSpPr>
            <a:spLocks noGrp="1"/>
          </p:cNvSpPr>
          <p:nvPr>
            <p:ph type="body"/>
          </p:nvPr>
        </p:nvSpPr>
        <p:spPr>
          <a:xfrm>
            <a:off x="5352480" y="4141080"/>
            <a:ext cx="2330640" cy="231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600" spc="-1" strike="noStrike">
              <a:solidFill>
                <a:srgbClr val="000000"/>
              </a:solidFill>
              <a:latin typeface="Trebuchet MS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320760"/>
            <a:ext cx="72385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3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457200" y="1609560"/>
            <a:ext cx="3532320" cy="484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4166640" y="1609560"/>
            <a:ext cx="3532320" cy="484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600" spc="-1" strike="noStrike">
              <a:solidFill>
                <a:srgbClr val="000000"/>
              </a:solidFill>
              <a:latin typeface="Trebuchet MS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320760"/>
            <a:ext cx="72385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3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457200" y="320760"/>
            <a:ext cx="7238520" cy="5297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320760"/>
            <a:ext cx="72385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3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9560"/>
            <a:ext cx="3532320" cy="231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166640" y="1609560"/>
            <a:ext cx="3532320" cy="484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57200" y="4141080"/>
            <a:ext cx="3532320" cy="231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600" spc="-1" strike="noStrike">
              <a:solidFill>
                <a:srgbClr val="000000"/>
              </a:solidFill>
              <a:latin typeface="Trebuchet MS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320760"/>
            <a:ext cx="72385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3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9560"/>
            <a:ext cx="3532320" cy="484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166640" y="1609560"/>
            <a:ext cx="3532320" cy="231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166640" y="4141080"/>
            <a:ext cx="3532320" cy="231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600" spc="-1" strike="noStrike">
              <a:solidFill>
                <a:srgbClr val="000000"/>
              </a:solidFill>
              <a:latin typeface="Trebuchet MS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320760"/>
            <a:ext cx="723852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3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9560"/>
            <a:ext cx="3532320" cy="231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166640" y="1609560"/>
            <a:ext cx="3532320" cy="231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4141080"/>
            <a:ext cx="7238520" cy="231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600" spc="-1" strike="noStrike">
              <a:solidFill>
                <a:srgbClr val="000000"/>
              </a:solidFill>
              <a:latin typeface="Trebuchet MS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 hidden="1"/>
          <p:cNvSpPr/>
          <p:nvPr/>
        </p:nvSpPr>
        <p:spPr>
          <a:xfrm flipH="1">
            <a:off x="8152560" y="0"/>
            <a:ext cx="990360" cy="6857640"/>
          </a:xfrm>
          <a:prstGeom prst="rect">
            <a:avLst/>
          </a:prstGeom>
          <a:blipFill rotWithShape="0">
            <a:blip r:embed="rId2">
              <a:alphaModFix amt="43000"/>
            </a:blip>
            <a:tile/>
          </a:blipFill>
          <a:ln>
            <a:noFill/>
          </a:ln>
          <a:effectLst>
            <a:innerShdw blurRad="63500" dir="10800000" dist="4445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" name="CustomShape 2"/>
          <p:cNvSpPr/>
          <p:nvPr/>
        </p:nvSpPr>
        <p:spPr>
          <a:xfrm rot="21240000">
            <a:off x="598320" y="1004760"/>
            <a:ext cx="4319280" cy="4311360"/>
          </a:xfrm>
          <a:prstGeom prst="rect">
            <a:avLst/>
          </a:prstGeom>
          <a:solidFill>
            <a:srgbClr val="fafafa"/>
          </a:solidFill>
          <a:ln cap="rnd" w="1440">
            <a:solidFill>
              <a:srgbClr val="eaeaea"/>
            </a:solidFill>
            <a:round/>
          </a:ln>
          <a:effectLst>
            <a:outerShdw algn="t" blurRad="25000" dir="5400000" dist="12600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" name="CustomShape 3"/>
          <p:cNvSpPr/>
          <p:nvPr/>
        </p:nvSpPr>
        <p:spPr>
          <a:xfrm rot="21420000">
            <a:off x="596880" y="998280"/>
            <a:ext cx="4319280" cy="4312800"/>
          </a:xfrm>
          <a:prstGeom prst="rect">
            <a:avLst/>
          </a:prstGeom>
          <a:solidFill>
            <a:srgbClr val="fafafa"/>
          </a:solidFill>
          <a:ln cap="rnd" w="1440">
            <a:solidFill>
              <a:srgbClr val="eaeaea"/>
            </a:solidFill>
            <a:round/>
          </a:ln>
          <a:effectLst>
            <a:outerShdw algn="tl" blurRad="28000" dir="5400000" dist="12600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5389200" y="1143000"/>
            <a:ext cx="3428640" cy="2057040"/>
          </a:xfrm>
          <a:prstGeom prst="rect">
            <a:avLst/>
          </a:prstGeom>
        </p:spPr>
        <p:txBody>
          <a:bodyPr lIns="45720" rIns="45720" tIns="0" bIns="0" anchor="b">
            <a:noAutofit/>
          </a:bodyPr>
          <a:p>
            <a:pPr>
              <a:lnSpc>
                <a:spcPct val="100000"/>
              </a:lnSpc>
            </a:pPr>
            <a:r>
              <a:rPr b="1" lang="fr-FR" sz="3000" spc="-1" strike="noStrike" cap="all">
                <a:solidFill>
                  <a:srgbClr val="f4eae7"/>
                </a:solidFill>
                <a:latin typeface="Trebuchet MS"/>
              </a:rPr>
              <a:t>Cliquez pour modifier le style du titre</a:t>
            </a:r>
            <a:endParaRPr b="0" lang="fr-FR" sz="3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5389200" y="3283560"/>
            <a:ext cx="3428640" cy="1919880"/>
          </a:xfrm>
          <a:prstGeom prst="rect">
            <a:avLst/>
          </a:prstGeom>
        </p:spPr>
        <p:txBody>
          <a:bodyPr lIns="82440" rIns="0" tIns="0" bIns="0">
            <a:normAutofit/>
          </a:bodyPr>
          <a:p>
            <a:pPr>
              <a:lnSpc>
                <a:spcPct val="100000"/>
              </a:lnSpc>
            </a:pPr>
            <a:r>
              <a:rPr b="0" lang="fr-FR" sz="1400" spc="-1" strike="noStrike">
                <a:solidFill>
                  <a:srgbClr val="ffffff"/>
                </a:solidFill>
                <a:latin typeface="Trebuchet MS"/>
              </a:rPr>
              <a:t>Cliquez pour modifier les styles du texte du masque</a:t>
            </a:r>
            <a:endParaRPr b="0" lang="fr-FR" sz="1400" spc="-1" strike="noStrike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5" name="PlaceHolder 6"/>
          <p:cNvSpPr>
            <a:spLocks noGrp="1"/>
          </p:cNvSpPr>
          <p:nvPr>
            <p:ph type="body"/>
          </p:nvPr>
        </p:nvSpPr>
        <p:spPr>
          <a:xfrm>
            <a:off x="663840" y="1041120"/>
            <a:ext cx="4205880" cy="4205880"/>
          </a:xfrm>
          <a:prstGeom prst="rect">
            <a:avLst/>
          </a:prstGeom>
        </p:spPr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</a:pPr>
            <a:r>
              <a:rPr b="0" lang="fr-FR" sz="3200" spc="-1" strike="noStrike">
                <a:solidFill>
                  <a:srgbClr val="ffffff"/>
                </a:solidFill>
                <a:latin typeface="Arial"/>
              </a:rPr>
              <a:t>Cliquez sur l'icône pour ajouter une image</a:t>
            </a:r>
            <a:endParaRPr b="0" lang="fr-FR" sz="3200" spc="-1" strike="noStrike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6" name="PlaceHolder 7"/>
          <p:cNvSpPr>
            <a:spLocks noGrp="1"/>
          </p:cNvSpPr>
          <p:nvPr>
            <p:ph type="dt"/>
          </p:nvPr>
        </p:nvSpPr>
        <p:spPr>
          <a:xfrm>
            <a:off x="4246560" y="6558120"/>
            <a:ext cx="2001600" cy="226800"/>
          </a:xfrm>
          <a:prstGeom prst="rect">
            <a:avLst/>
          </a:prstGeom>
        </p:spPr>
        <p:txBody>
          <a:bodyPr lIns="90000" rIns="90000" tIns="0" bIns="0" anchor="b">
            <a:noAutofit/>
          </a:bodyPr>
          <a:p>
            <a:pPr>
              <a:lnSpc>
                <a:spcPct val="100000"/>
              </a:lnSpc>
            </a:pPr>
            <a:fld id="{029AA602-0192-4893-B5C8-01F93BDB2D89}" type="datetime">
              <a:rPr b="0" lang="en-US" sz="1000" spc="-1" strike="noStrike">
                <a:solidFill>
                  <a:srgbClr val="dedede"/>
                </a:solidFill>
                <a:latin typeface="Trebuchet MS"/>
              </a:rPr>
              <a:t>4/9/20</a:t>
            </a:fld>
            <a:endParaRPr b="0" lang="en-US" sz="1000" spc="-1" strike="noStrike">
              <a:latin typeface="Times New Roman"/>
            </a:endParaRPr>
          </a:p>
        </p:txBody>
      </p:sp>
      <p:sp>
        <p:nvSpPr>
          <p:cNvPr id="7" name="PlaceHolder 8"/>
          <p:cNvSpPr>
            <a:spLocks noGrp="1"/>
          </p:cNvSpPr>
          <p:nvPr>
            <p:ph type="ftr"/>
          </p:nvPr>
        </p:nvSpPr>
        <p:spPr>
          <a:xfrm>
            <a:off x="457200" y="6558120"/>
            <a:ext cx="3657240" cy="228240"/>
          </a:xfrm>
          <a:prstGeom prst="rect">
            <a:avLst/>
          </a:prstGeom>
        </p:spPr>
        <p:txBody>
          <a:bodyPr lIns="90000" rIns="90000" tIns="0" bIns="0" anchor="b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8" name="PlaceHolder 9"/>
          <p:cNvSpPr>
            <a:spLocks noGrp="1"/>
          </p:cNvSpPr>
          <p:nvPr>
            <p:ph type="sldNum"/>
          </p:nvPr>
        </p:nvSpPr>
        <p:spPr>
          <a:xfrm>
            <a:off x="6251400" y="6556320"/>
            <a:ext cx="588600" cy="228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219366C0-5E9C-4422-9F49-A58FA4B3FFA7}" type="slidenum">
              <a:rPr b="0" lang="en-US" sz="1100" spc="-1" strike="noStrike">
                <a:solidFill>
                  <a:srgbClr val="dedede"/>
                </a:solidFill>
                <a:latin typeface="Trebuchet MS"/>
              </a:rPr>
              <a:t>&lt;number&gt;</a:t>
            </a:fld>
            <a:endParaRPr b="0" lang="en-US" sz="11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CustomShape 1"/>
          <p:cNvSpPr/>
          <p:nvPr/>
        </p:nvSpPr>
        <p:spPr>
          <a:xfrm flipH="1">
            <a:off x="8152560" y="0"/>
            <a:ext cx="990360" cy="6857640"/>
          </a:xfrm>
          <a:prstGeom prst="rect">
            <a:avLst/>
          </a:prstGeom>
          <a:blipFill rotWithShape="0">
            <a:blip r:embed="rId2">
              <a:alphaModFix amt="43000"/>
            </a:blip>
            <a:tile/>
          </a:blipFill>
          <a:ln>
            <a:noFill/>
          </a:ln>
          <a:effectLst>
            <a:innerShdw blurRad="63500" dir="10800000" dist="4445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6" name="PlaceHolder 2"/>
          <p:cNvSpPr>
            <a:spLocks noGrp="1"/>
          </p:cNvSpPr>
          <p:nvPr>
            <p:ph type="title"/>
          </p:nvPr>
        </p:nvSpPr>
        <p:spPr>
          <a:xfrm>
            <a:off x="457200" y="320760"/>
            <a:ext cx="7238520" cy="1142640"/>
          </a:xfrm>
          <a:prstGeom prst="rect">
            <a:avLst/>
          </a:prstGeom>
        </p:spPr>
        <p:txBody>
          <a:bodyPr lIns="45720" rIns="45720" tIns="0" bIns="0" anchor="b">
            <a:noAutofit/>
          </a:bodyPr>
          <a:p>
            <a:pPr>
              <a:lnSpc>
                <a:spcPct val="100000"/>
              </a:lnSpc>
            </a:pPr>
            <a:r>
              <a:rPr b="1" lang="fr-FR" sz="3800" spc="-1" strike="noStrike" cap="all">
                <a:solidFill>
                  <a:srgbClr val="f4eae7"/>
                </a:solidFill>
                <a:latin typeface="Trebuchet MS"/>
              </a:rPr>
              <a:t>Cliquez pour modifier le style du titre</a:t>
            </a:r>
            <a:endParaRPr b="0" lang="fr-FR" sz="3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457200" y="1609560"/>
            <a:ext cx="7238520" cy="4846320"/>
          </a:xfrm>
          <a:prstGeom prst="rect">
            <a:avLst/>
          </a:prstGeom>
        </p:spPr>
        <p:txBody>
          <a:bodyPr>
            <a:noAutofit/>
          </a:bodyPr>
          <a:p>
            <a:pPr marL="272880" indent="-272520">
              <a:lnSpc>
                <a:spcPct val="100000"/>
              </a:lnSpc>
              <a:spcBef>
                <a:spcPts val="601"/>
              </a:spcBef>
              <a:buClr>
                <a:srgbClr val="424456"/>
              </a:buClr>
              <a:buSzPct val="73000"/>
              <a:buFont typeface="Wingdings 2" charset="2"/>
              <a:buChar char=""/>
            </a:pPr>
            <a:r>
              <a:rPr b="0" lang="fr-FR" sz="2600" spc="-1" strike="noStrike">
                <a:solidFill>
                  <a:srgbClr val="000000"/>
                </a:solidFill>
                <a:latin typeface="Trebuchet MS"/>
              </a:rPr>
              <a:t>Cliquez pour modifier les styles du texte du masque</a:t>
            </a:r>
            <a:endParaRPr b="0" lang="fr-FR" sz="2600" spc="-1" strike="noStrike">
              <a:solidFill>
                <a:srgbClr val="000000"/>
              </a:solidFill>
              <a:latin typeface="Trebuchet MS"/>
            </a:endParaRPr>
          </a:p>
          <a:p>
            <a:pPr lvl="1" marL="520560" indent="-228240">
              <a:lnSpc>
                <a:spcPct val="100000"/>
              </a:lnSpc>
              <a:spcBef>
                <a:spcPts val="499"/>
              </a:spcBef>
              <a:buClr>
                <a:srgbClr val="f9b639"/>
              </a:buClr>
              <a:buSzPct val="80000"/>
              <a:buFont typeface="Wingdings 2" charset="2"/>
              <a:buChar char=""/>
            </a:pPr>
            <a:r>
              <a:rPr b="0" lang="fr-FR" sz="2300" spc="-1" strike="noStrike">
                <a:solidFill>
                  <a:srgbClr val="6c6c6c"/>
                </a:solidFill>
                <a:latin typeface="Trebuchet MS"/>
              </a:rPr>
              <a:t>Deuxième niveau</a:t>
            </a:r>
            <a:endParaRPr b="0" lang="fr-FR" sz="2300" spc="-1" strike="noStrike">
              <a:solidFill>
                <a:srgbClr val="000000"/>
              </a:solidFill>
              <a:latin typeface="Trebuchet MS"/>
            </a:endParaRPr>
          </a:p>
          <a:p>
            <a:pPr lvl="2" marL="758880" indent="-228240">
              <a:lnSpc>
                <a:spcPct val="100000"/>
              </a:lnSpc>
              <a:spcBef>
                <a:spcPts val="400"/>
              </a:spcBef>
              <a:buClr>
                <a:srgbClr val="f9b639"/>
              </a:buClr>
              <a:buSzPct val="60000"/>
              <a:buFont typeface="Wingdings" charset="2"/>
              <a:buChar char=""/>
            </a:pPr>
            <a:r>
              <a:rPr b="0" lang="fr-FR" sz="2000" spc="-1" strike="noStrike">
                <a:solidFill>
                  <a:srgbClr val="000000"/>
                </a:solidFill>
                <a:latin typeface="Trebuchet MS"/>
              </a:rPr>
              <a:t>Troisième niveau</a:t>
            </a:r>
            <a:endParaRPr b="0" lang="fr-FR" sz="2000" spc="-1" strike="noStrike">
              <a:solidFill>
                <a:srgbClr val="6c6c6c"/>
              </a:solidFill>
              <a:latin typeface="Trebuchet MS"/>
            </a:endParaRPr>
          </a:p>
          <a:p>
            <a:pPr lvl="3" marL="1004760" indent="-228240">
              <a:lnSpc>
                <a:spcPct val="100000"/>
              </a:lnSpc>
              <a:spcBef>
                <a:spcPts val="400"/>
              </a:spcBef>
              <a:buClr>
                <a:srgbClr val="f9b639"/>
              </a:buClr>
              <a:buSzPct val="80000"/>
              <a:buFont typeface="Wingdings 2" charset="2"/>
              <a:buChar char=""/>
            </a:pPr>
            <a:r>
              <a:rPr b="0" lang="fr-FR" sz="2000" spc="-1" strike="noStrike">
                <a:solidFill>
                  <a:srgbClr val="6c6c6c"/>
                </a:solidFill>
                <a:latin typeface="Trebuchet MS"/>
              </a:rPr>
              <a:t>Quatrième niveau</a:t>
            </a:r>
            <a:endParaRPr b="0" lang="fr-FR" sz="2000" spc="-1" strike="noStrike">
              <a:solidFill>
                <a:srgbClr val="000000"/>
              </a:solidFill>
              <a:latin typeface="Trebuchet MS"/>
            </a:endParaRPr>
          </a:p>
          <a:p>
            <a:pPr lvl="4" marL="1279440" indent="-228240">
              <a:lnSpc>
                <a:spcPct val="100000"/>
              </a:lnSpc>
              <a:spcBef>
                <a:spcPts val="400"/>
              </a:spcBef>
              <a:buClr>
                <a:srgbClr val="f9b639"/>
              </a:buClr>
              <a:buSzPct val="70000"/>
              <a:buFont typeface="Wingdings" charset="2"/>
              <a:buChar char=""/>
            </a:pPr>
            <a:r>
              <a:rPr b="0" lang="fr-FR" sz="1800" spc="-1" strike="noStrike">
                <a:solidFill>
                  <a:srgbClr val="000000"/>
                </a:solidFill>
                <a:latin typeface="Trebuchet MS"/>
              </a:rPr>
              <a:t>Cinquième niveau</a:t>
            </a:r>
            <a:endParaRPr b="0" lang="fr-FR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dt"/>
          </p:nvPr>
        </p:nvSpPr>
        <p:spPr>
          <a:xfrm>
            <a:off x="4246560" y="6558120"/>
            <a:ext cx="2001600" cy="226800"/>
          </a:xfrm>
          <a:prstGeom prst="rect">
            <a:avLst/>
          </a:prstGeom>
        </p:spPr>
        <p:txBody>
          <a:bodyPr lIns="90000" rIns="90000" tIns="0" bIns="0" anchor="b">
            <a:noAutofit/>
          </a:bodyPr>
          <a:p>
            <a:pPr>
              <a:lnSpc>
                <a:spcPct val="100000"/>
              </a:lnSpc>
            </a:pPr>
            <a:fld id="{682C1862-3543-42F4-BE3A-2069BD606BC2}" type="datetime">
              <a:rPr b="0" lang="en-US" sz="1000" spc="-1" strike="noStrike">
                <a:solidFill>
                  <a:srgbClr val="424456"/>
                </a:solidFill>
                <a:latin typeface="Trebuchet MS"/>
              </a:rPr>
              <a:t>4/9/20</a:t>
            </a:fld>
            <a:endParaRPr b="0" lang="en-US" sz="1000" spc="-1" strike="noStrike">
              <a:latin typeface="Times New Roman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 type="ftr"/>
          </p:nvPr>
        </p:nvSpPr>
        <p:spPr>
          <a:xfrm>
            <a:off x="457200" y="6558120"/>
            <a:ext cx="3657240" cy="228240"/>
          </a:xfrm>
          <a:prstGeom prst="rect">
            <a:avLst/>
          </a:prstGeom>
        </p:spPr>
        <p:txBody>
          <a:bodyPr lIns="90000" rIns="90000" tIns="0" bIns="0" anchor="b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50" name="PlaceHolder 6"/>
          <p:cNvSpPr>
            <a:spLocks noGrp="1"/>
          </p:cNvSpPr>
          <p:nvPr>
            <p:ph type="sldNum"/>
          </p:nvPr>
        </p:nvSpPr>
        <p:spPr>
          <a:xfrm>
            <a:off x="6251400" y="6556320"/>
            <a:ext cx="588600" cy="228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2001B421-2818-473A-9666-48BE72A401A9}" type="slidenum">
              <a:rPr b="0" lang="en-US" sz="1100" spc="-1" strike="noStrike">
                <a:solidFill>
                  <a:srgbClr val="424456"/>
                </a:solidFill>
                <a:latin typeface="Trebuchet MS"/>
              </a:rPr>
              <a:t>&lt;number&gt;</a:t>
            </a:fld>
            <a:endParaRPr b="0" lang="en-US" sz="11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CustomShape 1"/>
          <p:cNvSpPr/>
          <p:nvPr/>
        </p:nvSpPr>
        <p:spPr>
          <a:xfrm flipH="1">
            <a:off x="8152560" y="0"/>
            <a:ext cx="990360" cy="6857640"/>
          </a:xfrm>
          <a:prstGeom prst="rect">
            <a:avLst/>
          </a:prstGeom>
          <a:blipFill rotWithShape="0">
            <a:blip r:embed="rId2">
              <a:alphaModFix amt="43000"/>
            </a:blip>
            <a:tile/>
          </a:blipFill>
          <a:ln>
            <a:noFill/>
          </a:ln>
          <a:effectLst>
            <a:innerShdw blurRad="63500" dir="10800000" dist="4445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88" name="PlaceHolder 2"/>
          <p:cNvSpPr>
            <a:spLocks noGrp="1"/>
          </p:cNvSpPr>
          <p:nvPr>
            <p:ph type="dt"/>
          </p:nvPr>
        </p:nvSpPr>
        <p:spPr>
          <a:xfrm>
            <a:off x="4246560" y="6558120"/>
            <a:ext cx="2001600" cy="226800"/>
          </a:xfrm>
          <a:prstGeom prst="rect">
            <a:avLst/>
          </a:prstGeom>
        </p:spPr>
        <p:txBody>
          <a:bodyPr lIns="90000" rIns="90000" tIns="0" bIns="0" anchor="b">
            <a:noAutofit/>
          </a:bodyPr>
          <a:p>
            <a:pPr>
              <a:lnSpc>
                <a:spcPct val="100000"/>
              </a:lnSpc>
            </a:pPr>
            <a:fld id="{63D68B7B-9706-423B-87C6-2DC3BB089F85}" type="datetime">
              <a:rPr b="0" lang="en-US" sz="1000" spc="-1" strike="noStrike">
                <a:solidFill>
                  <a:srgbClr val="424456"/>
                </a:solidFill>
                <a:latin typeface="Trebuchet MS"/>
              </a:rPr>
              <a:t>4/9/20</a:t>
            </a:fld>
            <a:endParaRPr b="0" lang="en-US" sz="1000" spc="-1" strike="noStrike">
              <a:latin typeface="Times New Roman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ftr"/>
          </p:nvPr>
        </p:nvSpPr>
        <p:spPr>
          <a:xfrm>
            <a:off x="457200" y="6558120"/>
            <a:ext cx="3657240" cy="228240"/>
          </a:xfrm>
          <a:prstGeom prst="rect">
            <a:avLst/>
          </a:prstGeom>
        </p:spPr>
        <p:txBody>
          <a:bodyPr lIns="90000" rIns="90000" tIns="0" bIns="0" anchor="b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sldNum"/>
          </p:nvPr>
        </p:nvSpPr>
        <p:spPr>
          <a:xfrm>
            <a:off x="6251400" y="6556320"/>
            <a:ext cx="588600" cy="228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9835ED61-FFCB-40E6-AC96-CB445EFE4B1E}" type="slidenum">
              <a:rPr b="0" lang="en-US" sz="1100" spc="-1" strike="noStrike">
                <a:solidFill>
                  <a:srgbClr val="424456"/>
                </a:solidFill>
                <a:latin typeface="Trebuchet MS"/>
              </a:rPr>
              <a:t>&lt;number&gt;</a:t>
            </a:fld>
            <a:endParaRPr b="0" lang="en-US" sz="1100" spc="-1" strike="noStrike">
              <a:latin typeface="Times New Roman"/>
            </a:endParaRPr>
          </a:p>
        </p:txBody>
      </p:sp>
      <p:sp>
        <p:nvSpPr>
          <p:cNvPr id="91" name="PlaceHolder 5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fr-FR" sz="3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3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6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600" spc="-1" strike="noStrike">
                <a:solidFill>
                  <a:srgbClr val="000000"/>
                </a:solidFill>
                <a:latin typeface="Trebuchet MS"/>
              </a:rPr>
              <a:t>Click to edit the outline text format</a:t>
            </a:r>
            <a:endParaRPr b="0" lang="fr-FR" sz="2600" spc="-1" strike="noStrike">
              <a:solidFill>
                <a:srgbClr val="000000"/>
              </a:solidFill>
              <a:latin typeface="Trebuchet MS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solidFill>
                  <a:srgbClr val="000000"/>
                </a:solidFill>
                <a:latin typeface="Trebuchet MS"/>
              </a:rPr>
              <a:t>Second Outline Level</a:t>
            </a:r>
            <a:endParaRPr b="0" lang="fr-FR" sz="2000" spc="-1" strike="noStrike">
              <a:solidFill>
                <a:srgbClr val="000000"/>
              </a:solidFill>
              <a:latin typeface="Trebuchet MS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6c6c6c"/>
                </a:solidFill>
                <a:latin typeface="Trebuchet MS"/>
              </a:rPr>
              <a:t>Third Outline Level</a:t>
            </a:r>
            <a:endParaRPr b="0" lang="fr-FR" sz="2000" spc="-1" strike="noStrike">
              <a:solidFill>
                <a:srgbClr val="6c6c6c"/>
              </a:solidFill>
              <a:latin typeface="Trebuchet MS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Trebuchet MS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Trebuchet MS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Trebuchet MS"/>
              </a:rPr>
              <a:t>Fifth Outline Level</a:t>
            </a:r>
            <a:endParaRPr b="0" lang="fr-FR" sz="2000" spc="-1" strike="noStrike">
              <a:solidFill>
                <a:srgbClr val="000000"/>
              </a:solidFill>
              <a:latin typeface="Trebuchet MS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Trebuchet MS"/>
              </a:rPr>
              <a:t>Sixth Outline Level</a:t>
            </a:r>
            <a:endParaRPr b="0" lang="fr-FR" sz="2000" spc="-1" strike="noStrike">
              <a:solidFill>
                <a:srgbClr val="000000"/>
              </a:solidFill>
              <a:latin typeface="Trebuchet MS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Trebuchet MS"/>
              </a:rPr>
              <a:t>Seventh Outline Level</a:t>
            </a:r>
            <a:endParaRPr b="0" lang="fr-FR" sz="2000" spc="-1" strike="noStrike">
              <a:solidFill>
                <a:srgbClr val="000000"/>
              </a:solidFill>
              <a:latin typeface="Trebuchet M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image" Target="../media/image24.jpe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jpeg"/><Relationship Id="rId3" Type="http://schemas.openxmlformats.org/officeDocument/2006/relationships/image" Target="../media/image29.jpeg"/><Relationship Id="rId4" Type="http://schemas.openxmlformats.org/officeDocument/2006/relationships/image" Target="../media/image30.pn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2.jpeg"/><Relationship Id="rId3" Type="http://schemas.openxmlformats.org/officeDocument/2006/relationships/image" Target="../media/image33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jpeg"/><Relationship Id="rId3" Type="http://schemas.openxmlformats.org/officeDocument/2006/relationships/image" Target="../media/image36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jpeg"/><Relationship Id="rId3" Type="http://schemas.openxmlformats.org/officeDocument/2006/relationships/image" Target="../media/image39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41.jpeg"/><Relationship Id="rId3" Type="http://schemas.openxmlformats.org/officeDocument/2006/relationships/image" Target="../media/image42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16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stomShape 1"/>
          <p:cNvSpPr/>
          <p:nvPr/>
        </p:nvSpPr>
        <p:spPr>
          <a:xfrm rot="21360000">
            <a:off x="683280" y="1412640"/>
            <a:ext cx="3926160" cy="114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0" bIns="0" anchor="b">
            <a:noAutofit/>
          </a:bodyPr>
          <a:p>
            <a:pPr algn="ctr">
              <a:lnSpc>
                <a:spcPct val="100000"/>
              </a:lnSpc>
            </a:pPr>
            <a:r>
              <a:rPr b="1" lang="en-US" sz="4800" spc="-1" strike="noStrike" cap="all">
                <a:solidFill>
                  <a:srgbClr val="2f3141"/>
                </a:solidFill>
                <a:latin typeface="Trebuchet MS"/>
              </a:rPr>
              <a:t>FÜNF LOOKS</a:t>
            </a:r>
            <a:endParaRPr b="0" lang="en-US" sz="4800" spc="-1" strike="noStrike">
              <a:latin typeface="Arial"/>
            </a:endParaRPr>
          </a:p>
        </p:txBody>
      </p:sp>
      <p:pic>
        <p:nvPicPr>
          <p:cNvPr id="136" name="Picture 2" descr="http://www.cp4.de/images/topflop.jpg"/>
          <p:cNvPicPr/>
          <p:nvPr/>
        </p:nvPicPr>
        <p:blipFill>
          <a:blip r:embed="rId1"/>
          <a:stretch/>
        </p:blipFill>
        <p:spPr>
          <a:xfrm rot="21360000">
            <a:off x="858240" y="3067560"/>
            <a:ext cx="3858840" cy="1483920"/>
          </a:xfrm>
          <a:prstGeom prst="rect">
            <a:avLst/>
          </a:prstGeom>
          <a:ln>
            <a:noFill/>
          </a:ln>
        </p:spPr>
      </p:pic>
      <p:sp>
        <p:nvSpPr>
          <p:cNvPr id="137" name="CustomShape 2"/>
          <p:cNvSpPr/>
          <p:nvPr/>
        </p:nvSpPr>
        <p:spPr>
          <a:xfrm rot="21360000">
            <a:off x="5605560" y="1737360"/>
            <a:ext cx="2961000" cy="2395080"/>
          </a:xfrm>
          <a:prstGeom prst="roundRect">
            <a:avLst>
              <a:gd name="adj" fmla="val 4167"/>
            </a:avLst>
          </a:prstGeom>
          <a:blipFill rotWithShape="0">
            <a:blip r:embed="rId2"/>
            <a:stretch>
              <a:fillRect/>
            </a:stretch>
          </a:blipFill>
          <a:ln cap="sq" w="76320">
            <a:solidFill>
              <a:srgbClr val="eaeaea"/>
            </a:solidFill>
            <a:miter/>
          </a:ln>
          <a:effectLst>
            <a:reflection algn="bl" blurRad="12700" dir="5400000" dist="5000" endPos="28000" rotWithShape="0" stA="33000" sy="-100000"/>
          </a:effectLst>
          <a:scene3d>
            <a:camera prst="orthographicFront"/>
            <a:lightRig dir="t" rig="threeP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3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0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324000" y="5357880"/>
            <a:ext cx="20872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Trebuchet MS"/>
              </a:rPr>
              <a:t>Alexander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74" name="CustomShape 2"/>
          <p:cNvSpPr/>
          <p:nvPr/>
        </p:nvSpPr>
        <p:spPr>
          <a:xfrm>
            <a:off x="2124000" y="5357880"/>
            <a:ext cx="14396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Trebuchet MS"/>
              </a:rPr>
              <a:t>Philipp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75" name="CustomShape 3"/>
          <p:cNvSpPr/>
          <p:nvPr/>
        </p:nvSpPr>
        <p:spPr>
          <a:xfrm>
            <a:off x="5796000" y="5357880"/>
            <a:ext cx="11520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Trebuchet MS"/>
              </a:rPr>
              <a:t>Mark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76" name="CustomShape 4"/>
          <p:cNvSpPr/>
          <p:nvPr/>
        </p:nvSpPr>
        <p:spPr>
          <a:xfrm>
            <a:off x="3168720" y="5357880"/>
            <a:ext cx="15123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Trebuchet MS"/>
              </a:rPr>
              <a:t>Susanne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77" name="Picture 5" descr="C:\Users\P\Desktop\Image1.png"/>
          <p:cNvPicPr/>
          <p:nvPr/>
        </p:nvPicPr>
        <p:blipFill>
          <a:blip r:embed="rId1"/>
          <a:stretch/>
        </p:blipFill>
        <p:spPr>
          <a:xfrm>
            <a:off x="1332000" y="785880"/>
            <a:ext cx="5471640" cy="4425480"/>
          </a:xfrm>
          <a:prstGeom prst="rect">
            <a:avLst/>
          </a:prstGeom>
          <a:ln w="9360">
            <a:noFill/>
          </a:ln>
        </p:spPr>
      </p:pic>
      <p:pic>
        <p:nvPicPr>
          <p:cNvPr id="178" name="Picture 2" descr="C:\Users\Myriam\AppData\Local\Microsoft\Windows\Temporary Internet Files\Content.IE5\J4VBAD6Z\MC900431644[1].png"/>
          <p:cNvPicPr/>
          <p:nvPr/>
        </p:nvPicPr>
        <p:blipFill>
          <a:blip r:embed="rId2"/>
          <a:stretch/>
        </p:blipFill>
        <p:spPr>
          <a:xfrm>
            <a:off x="8136000" y="0"/>
            <a:ext cx="1007640" cy="1007640"/>
          </a:xfrm>
          <a:prstGeom prst="rect">
            <a:avLst/>
          </a:prstGeom>
          <a:ln w="9360">
            <a:noFill/>
          </a:ln>
        </p:spPr>
      </p:pic>
      <p:sp>
        <p:nvSpPr>
          <p:cNvPr id="179" name="CustomShape 5"/>
          <p:cNvSpPr/>
          <p:nvPr/>
        </p:nvSpPr>
        <p:spPr>
          <a:xfrm>
            <a:off x="611280" y="260280"/>
            <a:ext cx="698472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2800" spc="-1" strike="noStrike">
                <a:solidFill>
                  <a:srgbClr val="7030a0"/>
                </a:solidFill>
                <a:latin typeface="Arial"/>
              </a:rPr>
              <a:t>Wie findest du ihren Look? Warum?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80" name="CustomShape 6"/>
          <p:cNvSpPr/>
          <p:nvPr/>
        </p:nvSpPr>
        <p:spPr>
          <a:xfrm>
            <a:off x="7380360" y="1124640"/>
            <a:ext cx="1368000" cy="53024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440">
            <a:solidFill>
              <a:srgbClr val="7030a0"/>
            </a:solidFill>
            <a:round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Trebuchet MS"/>
              </a:rPr>
              <a:t>schick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Trebuchet MS"/>
              </a:rPr>
              <a:t>cool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Trebuchet MS"/>
              </a:rPr>
              <a:t>doof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Trebuchet MS"/>
              </a:rPr>
              <a:t>elegant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Trebuchet MS"/>
              </a:rPr>
              <a:t>attraktiv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Trebuchet MS"/>
              </a:rPr>
              <a:t>langweilig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Trebuchet MS"/>
              </a:rPr>
              <a:t>klasse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Trebuchet MS"/>
              </a:rPr>
              <a:t>modern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Trebuchet MS"/>
              </a:rPr>
              <a:t>altmodisch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181" name="CustomShape 7"/>
          <p:cNvSpPr/>
          <p:nvPr/>
        </p:nvSpPr>
        <p:spPr>
          <a:xfrm>
            <a:off x="4211640" y="5357880"/>
            <a:ext cx="15123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Trebuchet MS"/>
              </a:rPr>
              <a:t>Lisa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82" name="CustomShape 8"/>
          <p:cNvSpPr/>
          <p:nvPr/>
        </p:nvSpPr>
        <p:spPr>
          <a:xfrm>
            <a:off x="1763640" y="5847480"/>
            <a:ext cx="5616360" cy="4561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Wingdings 3"/>
              </a:rPr>
              <a:t>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Alexander trägt … / Ich finde ihn ….  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83" name="CustomShape 9"/>
          <p:cNvSpPr/>
          <p:nvPr/>
        </p:nvSpPr>
        <p:spPr>
          <a:xfrm>
            <a:off x="1764000" y="6309360"/>
            <a:ext cx="5616360" cy="4561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Wingdings 3"/>
              </a:rPr>
              <a:t>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Susanne trägt … / Ich finde sie ….  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5" dur="indefinite" restart="never" nodeType="tmRoot">
          <p:childTnLst>
            <p:seq>
              <p:cTn id="156" dur="indefinite" nodeType="mainSeq">
                <p:childTnLst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161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166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CustomShape 1"/>
          <p:cNvSpPr/>
          <p:nvPr/>
        </p:nvSpPr>
        <p:spPr>
          <a:xfrm>
            <a:off x="683280" y="260280"/>
            <a:ext cx="698472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2800" spc="-1" strike="noStrike">
                <a:solidFill>
                  <a:srgbClr val="7030a0"/>
                </a:solidFill>
                <a:latin typeface="Arial"/>
              </a:rPr>
              <a:t>Top oder Flop?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85" name="CustomShape 2"/>
          <p:cNvSpPr/>
          <p:nvPr/>
        </p:nvSpPr>
        <p:spPr>
          <a:xfrm>
            <a:off x="539640" y="3326400"/>
            <a:ext cx="208800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2800" spc="-1" strike="noStrike">
                <a:solidFill>
                  <a:srgbClr val="7030a0"/>
                </a:solidFill>
                <a:latin typeface="Arial"/>
              </a:rPr>
              <a:t>Top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86" name="CustomShape 3"/>
          <p:cNvSpPr/>
          <p:nvPr/>
        </p:nvSpPr>
        <p:spPr>
          <a:xfrm>
            <a:off x="5508000" y="3429000"/>
            <a:ext cx="208800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2800" spc="-1" strike="noStrike">
                <a:solidFill>
                  <a:srgbClr val="7030a0"/>
                </a:solidFill>
                <a:latin typeface="Arial"/>
              </a:rPr>
              <a:t>Flop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187" name="Picture 4" descr="http://t0.gstatic.com/images?q=tbn:ANd9GcRRxz964QL0EVKMPZABO4ogarUaQJRjXBdXYdpuwlW3OOnea7gWtCxKpMzO"/>
          <p:cNvPicPr/>
          <p:nvPr/>
        </p:nvPicPr>
        <p:blipFill>
          <a:blip r:embed="rId1"/>
          <a:srcRect l="50000" t="0" r="0" b="0"/>
          <a:stretch/>
        </p:blipFill>
        <p:spPr>
          <a:xfrm>
            <a:off x="5844960" y="4077000"/>
            <a:ext cx="1414080" cy="1618920"/>
          </a:xfrm>
          <a:prstGeom prst="rect">
            <a:avLst/>
          </a:prstGeom>
          <a:ln>
            <a:noFill/>
          </a:ln>
        </p:spPr>
      </p:pic>
      <p:pic>
        <p:nvPicPr>
          <p:cNvPr id="188" name="Picture 4" descr="http://t0.gstatic.com/images?q=tbn:ANd9GcRRxz964QL0EVKMPZABO4ogarUaQJRjXBdXYdpuwlW3OOnea7gWtCxKpMzO"/>
          <p:cNvPicPr/>
          <p:nvPr/>
        </p:nvPicPr>
        <p:blipFill>
          <a:blip r:embed="rId2"/>
          <a:srcRect l="0" t="0" r="50000" b="0"/>
          <a:stretch/>
        </p:blipFill>
        <p:spPr>
          <a:xfrm>
            <a:off x="876600" y="4005000"/>
            <a:ext cx="1414080" cy="1618920"/>
          </a:xfrm>
          <a:prstGeom prst="rect">
            <a:avLst/>
          </a:prstGeom>
          <a:ln>
            <a:noFill/>
          </a:ln>
        </p:spPr>
      </p:pic>
      <p:pic>
        <p:nvPicPr>
          <p:cNvPr id="189" name="Picture 2" descr=""/>
          <p:cNvPicPr/>
          <p:nvPr/>
        </p:nvPicPr>
        <p:blipFill>
          <a:blip r:embed="rId3"/>
          <a:stretch/>
        </p:blipFill>
        <p:spPr>
          <a:xfrm>
            <a:off x="3240720" y="1040400"/>
            <a:ext cx="1322280" cy="4776480"/>
          </a:xfrm>
          <a:prstGeom prst="rect">
            <a:avLst/>
          </a:prstGeom>
          <a:ln>
            <a:noFill/>
          </a:ln>
        </p:spPr>
      </p:pic>
      <p:pic>
        <p:nvPicPr>
          <p:cNvPr id="190" name="Picture 2" descr="C:\Users\Myriam\AppData\Local\Microsoft\Windows\Temporary Internet Files\Content.IE5\J4VBAD6Z\MC900431644[1].png"/>
          <p:cNvPicPr/>
          <p:nvPr/>
        </p:nvPicPr>
        <p:blipFill>
          <a:blip r:embed="rId4"/>
          <a:stretch/>
        </p:blipFill>
        <p:spPr>
          <a:xfrm>
            <a:off x="8136000" y="0"/>
            <a:ext cx="1007640" cy="100764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CustomShape 1"/>
          <p:cNvSpPr/>
          <p:nvPr/>
        </p:nvSpPr>
        <p:spPr>
          <a:xfrm>
            <a:off x="683280" y="260280"/>
            <a:ext cx="698472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2800" spc="-1" strike="noStrike">
                <a:solidFill>
                  <a:srgbClr val="7030a0"/>
                </a:solidFill>
                <a:latin typeface="Arial"/>
              </a:rPr>
              <a:t>Top oder Flop?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92" name="CustomShape 2"/>
          <p:cNvSpPr/>
          <p:nvPr/>
        </p:nvSpPr>
        <p:spPr>
          <a:xfrm>
            <a:off x="539640" y="3326400"/>
            <a:ext cx="208800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2800" spc="-1" strike="noStrike">
                <a:solidFill>
                  <a:srgbClr val="7030a0"/>
                </a:solidFill>
                <a:latin typeface="Arial"/>
              </a:rPr>
              <a:t>Top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93" name="CustomShape 3"/>
          <p:cNvSpPr/>
          <p:nvPr/>
        </p:nvSpPr>
        <p:spPr>
          <a:xfrm>
            <a:off x="5508000" y="3429000"/>
            <a:ext cx="208800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2800" spc="-1" strike="noStrike">
                <a:solidFill>
                  <a:srgbClr val="7030a0"/>
                </a:solidFill>
                <a:latin typeface="Arial"/>
              </a:rPr>
              <a:t>Flop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194" name="Picture 2" descr=""/>
          <p:cNvPicPr/>
          <p:nvPr/>
        </p:nvPicPr>
        <p:blipFill>
          <a:blip r:embed="rId1"/>
          <a:srcRect l="0" t="5108" r="0" b="0"/>
          <a:stretch/>
        </p:blipFill>
        <p:spPr>
          <a:xfrm>
            <a:off x="3516480" y="1022760"/>
            <a:ext cx="963000" cy="4673160"/>
          </a:xfrm>
          <a:prstGeom prst="rect">
            <a:avLst/>
          </a:prstGeom>
          <a:ln>
            <a:noFill/>
          </a:ln>
        </p:spPr>
      </p:pic>
      <p:pic>
        <p:nvPicPr>
          <p:cNvPr id="195" name="Picture 4" descr="http://t0.gstatic.com/images?q=tbn:ANd9GcRRxz964QL0EVKMPZABO4ogarUaQJRjXBdXYdpuwlW3OOnea7gWtCxKpMzO"/>
          <p:cNvPicPr/>
          <p:nvPr/>
        </p:nvPicPr>
        <p:blipFill>
          <a:blip r:embed="rId2"/>
          <a:srcRect l="50000" t="0" r="0" b="0"/>
          <a:stretch/>
        </p:blipFill>
        <p:spPr>
          <a:xfrm>
            <a:off x="5844960" y="4077000"/>
            <a:ext cx="1414080" cy="1618920"/>
          </a:xfrm>
          <a:prstGeom prst="rect">
            <a:avLst/>
          </a:prstGeom>
          <a:ln>
            <a:noFill/>
          </a:ln>
        </p:spPr>
      </p:pic>
      <p:pic>
        <p:nvPicPr>
          <p:cNvPr id="196" name="Picture 4" descr="http://t0.gstatic.com/images?q=tbn:ANd9GcRRxz964QL0EVKMPZABO4ogarUaQJRjXBdXYdpuwlW3OOnea7gWtCxKpMzO"/>
          <p:cNvPicPr/>
          <p:nvPr/>
        </p:nvPicPr>
        <p:blipFill>
          <a:blip r:embed="rId3"/>
          <a:srcRect l="0" t="0" r="50000" b="0"/>
          <a:stretch/>
        </p:blipFill>
        <p:spPr>
          <a:xfrm>
            <a:off x="876600" y="4005000"/>
            <a:ext cx="1414080" cy="1618920"/>
          </a:xfrm>
          <a:prstGeom prst="rect">
            <a:avLst/>
          </a:prstGeom>
          <a:ln>
            <a:noFill/>
          </a:ln>
        </p:spPr>
      </p:pic>
      <p:pic>
        <p:nvPicPr>
          <p:cNvPr id="197" name="Picture 2" descr="C:\Users\Myriam\AppData\Local\Microsoft\Windows\Temporary Internet Files\Content.IE5\J4VBAD6Z\MC900431644[1].png"/>
          <p:cNvPicPr/>
          <p:nvPr/>
        </p:nvPicPr>
        <p:blipFill>
          <a:blip r:embed="rId4"/>
          <a:stretch/>
        </p:blipFill>
        <p:spPr>
          <a:xfrm>
            <a:off x="8136000" y="0"/>
            <a:ext cx="1007640" cy="100764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Picture 2" descr="C:\Users\Myriam\AppData\Local\Microsoft\Windows\Temporary Internet Files\Content.IE5\STOS6DZV\MC900433953[1].png"/>
          <p:cNvPicPr/>
          <p:nvPr/>
        </p:nvPicPr>
        <p:blipFill>
          <a:blip r:embed="rId1"/>
          <a:stretch/>
        </p:blipFill>
        <p:spPr>
          <a:xfrm>
            <a:off x="8250120" y="0"/>
            <a:ext cx="893520" cy="893520"/>
          </a:xfrm>
          <a:prstGeom prst="rect">
            <a:avLst/>
          </a:prstGeom>
          <a:ln w="9360">
            <a:noFill/>
          </a:ln>
        </p:spPr>
      </p:pic>
      <p:sp>
        <p:nvSpPr>
          <p:cNvPr id="199" name="CustomShape 1"/>
          <p:cNvSpPr/>
          <p:nvPr/>
        </p:nvSpPr>
        <p:spPr>
          <a:xfrm>
            <a:off x="-180360" y="370440"/>
            <a:ext cx="208800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2800" spc="-1" strike="noStrike">
                <a:solidFill>
                  <a:srgbClr val="7030a0"/>
                </a:solidFill>
                <a:latin typeface="Arial"/>
              </a:rPr>
              <a:t>Top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200" name="Picture 4" descr="http://t0.gstatic.com/images?q=tbn:ANd9GcRRxz964QL0EVKMPZABO4ogarUaQJRjXBdXYdpuwlW3OOnea7gWtCxKpMzO"/>
          <p:cNvPicPr/>
          <p:nvPr/>
        </p:nvPicPr>
        <p:blipFill>
          <a:blip r:embed="rId2"/>
          <a:srcRect l="0" t="0" r="50000" b="0"/>
          <a:stretch/>
        </p:blipFill>
        <p:spPr>
          <a:xfrm>
            <a:off x="1481040" y="119520"/>
            <a:ext cx="1037520" cy="1187640"/>
          </a:xfrm>
          <a:prstGeom prst="rect">
            <a:avLst/>
          </a:prstGeom>
          <a:ln>
            <a:noFill/>
          </a:ln>
        </p:spPr>
      </p:pic>
      <p:sp>
        <p:nvSpPr>
          <p:cNvPr id="201" name="CustomShape 2"/>
          <p:cNvSpPr/>
          <p:nvPr/>
        </p:nvSpPr>
        <p:spPr>
          <a:xfrm>
            <a:off x="7164360" y="6021360"/>
            <a:ext cx="863640" cy="576360"/>
          </a:xfrm>
          <a:prstGeom prst="leftArrow">
            <a:avLst>
              <a:gd name="adj1" fmla="val 50000"/>
              <a:gd name="adj2" fmla="val 50000"/>
            </a:avLst>
          </a:prstGeom>
          <a:ln>
            <a:round/>
          </a:ln>
          <a:scene3d>
            <a:camera prst="orthographicFront"/>
            <a:lightRig dir="t" rig="threeP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2" name="CustomShape 3"/>
          <p:cNvSpPr/>
          <p:nvPr/>
        </p:nvSpPr>
        <p:spPr>
          <a:xfrm>
            <a:off x="2952000" y="1239120"/>
            <a:ext cx="370800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Wingdings 3"/>
              </a:rPr>
              <a:t>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Alexander trägt …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03" name="CustomShape 4"/>
          <p:cNvSpPr/>
          <p:nvPr/>
        </p:nvSpPr>
        <p:spPr>
          <a:xfrm>
            <a:off x="2952000" y="2133000"/>
            <a:ext cx="280800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Wingdings 3"/>
              </a:rPr>
              <a:t>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Ich finde ihn …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04" name="CustomShape 5"/>
          <p:cNvSpPr/>
          <p:nvPr/>
        </p:nvSpPr>
        <p:spPr>
          <a:xfrm>
            <a:off x="2952000" y="3069000"/>
            <a:ext cx="403200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Wingdings 3"/>
              </a:rPr>
              <a:t>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Ich finde sein Hemd …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05" name="CustomShape 6"/>
          <p:cNvSpPr/>
          <p:nvPr/>
        </p:nvSpPr>
        <p:spPr>
          <a:xfrm>
            <a:off x="2952000" y="3645000"/>
            <a:ext cx="489636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    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Ich finde seine Jacke...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06" name="CustomShape 7"/>
          <p:cNvSpPr/>
          <p:nvPr/>
        </p:nvSpPr>
        <p:spPr>
          <a:xfrm>
            <a:off x="2952000" y="4581000"/>
            <a:ext cx="489636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Wingdings 3"/>
              </a:rPr>
              <a:t>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Grau ist meine Lieblingsfarbe.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207" name="Picture 2" descr=""/>
          <p:cNvPicPr/>
          <p:nvPr/>
        </p:nvPicPr>
        <p:blipFill>
          <a:blip r:embed="rId3"/>
          <a:stretch/>
        </p:blipFill>
        <p:spPr>
          <a:xfrm>
            <a:off x="585000" y="1307520"/>
            <a:ext cx="1322280" cy="4776480"/>
          </a:xfrm>
          <a:prstGeom prst="rect">
            <a:avLst/>
          </a:prstGeom>
          <a:ln>
            <a:noFill/>
          </a:ln>
        </p:spPr>
      </p:pic>
      <p:sp>
        <p:nvSpPr>
          <p:cNvPr id="208" name="CustomShape 8"/>
          <p:cNvSpPr/>
          <p:nvPr/>
        </p:nvSpPr>
        <p:spPr>
          <a:xfrm>
            <a:off x="2952000" y="5301360"/>
            <a:ext cx="489636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Wingdings 3"/>
              </a:rPr>
              <a:t>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Ich mag seinen Look.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67" dur="indefinite" restart="never" nodeType="tmRoot">
          <p:childTnLst>
            <p:seq>
              <p:cTn id="168" dur="indefinite" nodeType="mainSeq">
                <p:childTnLst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173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178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183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188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193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198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Picture 2" descr="C:\Users\Myriam\AppData\Local\Microsoft\Windows\Temporary Internet Files\Content.IE5\STOS6DZV\MC900433953[1].png"/>
          <p:cNvPicPr/>
          <p:nvPr/>
        </p:nvPicPr>
        <p:blipFill>
          <a:blip r:embed="rId1"/>
          <a:stretch/>
        </p:blipFill>
        <p:spPr>
          <a:xfrm>
            <a:off x="8250120" y="0"/>
            <a:ext cx="893520" cy="893520"/>
          </a:xfrm>
          <a:prstGeom prst="rect">
            <a:avLst/>
          </a:prstGeom>
          <a:ln w="9360">
            <a:noFill/>
          </a:ln>
        </p:spPr>
      </p:pic>
      <p:sp>
        <p:nvSpPr>
          <p:cNvPr id="210" name="CustomShape 1"/>
          <p:cNvSpPr/>
          <p:nvPr/>
        </p:nvSpPr>
        <p:spPr>
          <a:xfrm>
            <a:off x="-180360" y="370440"/>
            <a:ext cx="208800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2800" spc="-1" strike="noStrike">
                <a:solidFill>
                  <a:srgbClr val="7030a0"/>
                </a:solidFill>
                <a:latin typeface="Arial"/>
              </a:rPr>
              <a:t>Flop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211" name="Picture 4" descr="http://t0.gstatic.com/images?q=tbn:ANd9GcRRxz964QL0EVKMPZABO4ogarUaQJRjXBdXYdpuwlW3OOnea7gWtCxKpMzO"/>
          <p:cNvPicPr/>
          <p:nvPr/>
        </p:nvPicPr>
        <p:blipFill>
          <a:blip r:embed="rId2"/>
          <a:srcRect l="50000" t="0" r="0" b="0"/>
          <a:stretch/>
        </p:blipFill>
        <p:spPr>
          <a:xfrm>
            <a:off x="1475640" y="144720"/>
            <a:ext cx="1036800" cy="1186920"/>
          </a:xfrm>
          <a:prstGeom prst="rect">
            <a:avLst/>
          </a:prstGeom>
          <a:ln>
            <a:noFill/>
          </a:ln>
        </p:spPr>
      </p:pic>
      <p:sp>
        <p:nvSpPr>
          <p:cNvPr id="212" name="CustomShape 2"/>
          <p:cNvSpPr/>
          <p:nvPr/>
        </p:nvSpPr>
        <p:spPr>
          <a:xfrm>
            <a:off x="7164360" y="6021360"/>
            <a:ext cx="863640" cy="576360"/>
          </a:xfrm>
          <a:prstGeom prst="leftArrow">
            <a:avLst>
              <a:gd name="adj1" fmla="val 50000"/>
              <a:gd name="adj2" fmla="val 50000"/>
            </a:avLst>
          </a:prstGeom>
          <a:ln>
            <a:round/>
          </a:ln>
          <a:scene3d>
            <a:camera prst="orthographicFront"/>
            <a:lightRig dir="t" rig="threeP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13" name="Picture 2" descr=""/>
          <p:cNvPicPr/>
          <p:nvPr/>
        </p:nvPicPr>
        <p:blipFill>
          <a:blip r:embed="rId3"/>
          <a:stretch/>
        </p:blipFill>
        <p:spPr>
          <a:xfrm>
            <a:off x="585000" y="1307520"/>
            <a:ext cx="1322280" cy="4776480"/>
          </a:xfrm>
          <a:prstGeom prst="rect">
            <a:avLst/>
          </a:prstGeom>
          <a:ln>
            <a:noFill/>
          </a:ln>
        </p:spPr>
      </p:pic>
      <p:sp>
        <p:nvSpPr>
          <p:cNvPr id="214" name="CustomShape 3"/>
          <p:cNvSpPr/>
          <p:nvPr/>
        </p:nvSpPr>
        <p:spPr>
          <a:xfrm>
            <a:off x="2952000" y="1239120"/>
            <a:ext cx="370800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Wingdings 3"/>
              </a:rPr>
              <a:t>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Alexander trägt …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15" name="CustomShape 4"/>
          <p:cNvSpPr/>
          <p:nvPr/>
        </p:nvSpPr>
        <p:spPr>
          <a:xfrm>
            <a:off x="2952000" y="2133000"/>
            <a:ext cx="280800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Wingdings 3"/>
              </a:rPr>
              <a:t>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Ich finde ihn …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16" name="CustomShape 5"/>
          <p:cNvSpPr/>
          <p:nvPr/>
        </p:nvSpPr>
        <p:spPr>
          <a:xfrm>
            <a:off x="2952000" y="3069000"/>
            <a:ext cx="403200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Wingdings 3"/>
              </a:rPr>
              <a:t>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Ich finde sein Hemd …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17" name="CustomShape 6"/>
          <p:cNvSpPr/>
          <p:nvPr/>
        </p:nvSpPr>
        <p:spPr>
          <a:xfrm>
            <a:off x="2952000" y="3645000"/>
            <a:ext cx="489636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    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Ich finde seine Jacke...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18" name="CustomShape 7"/>
          <p:cNvSpPr/>
          <p:nvPr/>
        </p:nvSpPr>
        <p:spPr>
          <a:xfrm>
            <a:off x="2952000" y="4581000"/>
            <a:ext cx="565200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Wingdings 3"/>
              </a:rPr>
              <a:t>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Grau ist nicht meine Lieblingsfarbe.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19" name="CustomShape 8"/>
          <p:cNvSpPr/>
          <p:nvPr/>
        </p:nvSpPr>
        <p:spPr>
          <a:xfrm>
            <a:off x="2952000" y="5301360"/>
            <a:ext cx="489636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Wingdings 3"/>
              </a:rPr>
              <a:t>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Ich mag seinen Look nicht.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99" dur="indefinite" restart="never" nodeType="tmRoot">
          <p:childTnLst>
            <p:seq>
              <p:cTn id="200" dur="indefinite" nodeType="mainSeq">
                <p:childTnLst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205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210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215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220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225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230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Picture 2" descr="C:\Users\Myriam\AppData\Local\Microsoft\Windows\Temporary Internet Files\Content.IE5\STOS6DZV\MC900433953[1].png"/>
          <p:cNvPicPr/>
          <p:nvPr/>
        </p:nvPicPr>
        <p:blipFill>
          <a:blip r:embed="rId1"/>
          <a:stretch/>
        </p:blipFill>
        <p:spPr>
          <a:xfrm>
            <a:off x="8250120" y="0"/>
            <a:ext cx="893520" cy="893520"/>
          </a:xfrm>
          <a:prstGeom prst="rect">
            <a:avLst/>
          </a:prstGeom>
          <a:ln w="9360">
            <a:noFill/>
          </a:ln>
        </p:spPr>
      </p:pic>
      <p:sp>
        <p:nvSpPr>
          <p:cNvPr id="221" name="CustomShape 1"/>
          <p:cNvSpPr/>
          <p:nvPr/>
        </p:nvSpPr>
        <p:spPr>
          <a:xfrm>
            <a:off x="-180360" y="370440"/>
            <a:ext cx="208800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2800" spc="-1" strike="noStrike">
                <a:solidFill>
                  <a:srgbClr val="7030a0"/>
                </a:solidFill>
                <a:latin typeface="Arial"/>
              </a:rPr>
              <a:t>Top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222" name="Picture 4" descr="http://t0.gstatic.com/images?q=tbn:ANd9GcRRxz964QL0EVKMPZABO4ogarUaQJRjXBdXYdpuwlW3OOnea7gWtCxKpMzO"/>
          <p:cNvPicPr/>
          <p:nvPr/>
        </p:nvPicPr>
        <p:blipFill>
          <a:blip r:embed="rId2"/>
          <a:srcRect l="0" t="0" r="50000" b="0"/>
          <a:stretch/>
        </p:blipFill>
        <p:spPr>
          <a:xfrm>
            <a:off x="1481040" y="119520"/>
            <a:ext cx="1037520" cy="1187640"/>
          </a:xfrm>
          <a:prstGeom prst="rect">
            <a:avLst/>
          </a:prstGeom>
          <a:ln>
            <a:noFill/>
          </a:ln>
        </p:spPr>
      </p:pic>
      <p:sp>
        <p:nvSpPr>
          <p:cNvPr id="223" name="CustomShape 2"/>
          <p:cNvSpPr/>
          <p:nvPr/>
        </p:nvSpPr>
        <p:spPr>
          <a:xfrm>
            <a:off x="7164360" y="6021360"/>
            <a:ext cx="863640" cy="576360"/>
          </a:xfrm>
          <a:prstGeom prst="leftArrow">
            <a:avLst>
              <a:gd name="adj1" fmla="val 50000"/>
              <a:gd name="adj2" fmla="val 50000"/>
            </a:avLst>
          </a:prstGeom>
          <a:ln>
            <a:round/>
          </a:ln>
          <a:scene3d>
            <a:camera prst="orthographicFront"/>
            <a:lightRig dir="t" rig="threeP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24" name="Picture 2" descr=""/>
          <p:cNvPicPr/>
          <p:nvPr/>
        </p:nvPicPr>
        <p:blipFill>
          <a:blip r:embed="rId3"/>
          <a:srcRect l="0" t="5108" r="0" b="0"/>
          <a:stretch/>
        </p:blipFill>
        <p:spPr>
          <a:xfrm>
            <a:off x="863640" y="1347840"/>
            <a:ext cx="963000" cy="4673160"/>
          </a:xfrm>
          <a:prstGeom prst="rect">
            <a:avLst/>
          </a:prstGeom>
          <a:ln>
            <a:noFill/>
          </a:ln>
        </p:spPr>
      </p:pic>
      <p:sp>
        <p:nvSpPr>
          <p:cNvPr id="225" name="CustomShape 3"/>
          <p:cNvSpPr/>
          <p:nvPr/>
        </p:nvSpPr>
        <p:spPr>
          <a:xfrm>
            <a:off x="2952000" y="1239120"/>
            <a:ext cx="370800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Wingdings 3"/>
              </a:rPr>
              <a:t>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Lisa trägt …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26" name="CustomShape 4"/>
          <p:cNvSpPr/>
          <p:nvPr/>
        </p:nvSpPr>
        <p:spPr>
          <a:xfrm>
            <a:off x="2952000" y="2133000"/>
            <a:ext cx="280800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Wingdings 3"/>
              </a:rPr>
              <a:t>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Ich finde sie …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27" name="CustomShape 5"/>
          <p:cNvSpPr/>
          <p:nvPr/>
        </p:nvSpPr>
        <p:spPr>
          <a:xfrm>
            <a:off x="2952000" y="3069000"/>
            <a:ext cx="403200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Wingdings 3"/>
              </a:rPr>
              <a:t>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Ich finde ihr T-Shirt …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28" name="CustomShape 6"/>
          <p:cNvSpPr/>
          <p:nvPr/>
        </p:nvSpPr>
        <p:spPr>
          <a:xfrm>
            <a:off x="2952000" y="3645000"/>
            <a:ext cx="489636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    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Ich finde ihre Hose...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29" name="CustomShape 7"/>
          <p:cNvSpPr/>
          <p:nvPr/>
        </p:nvSpPr>
        <p:spPr>
          <a:xfrm>
            <a:off x="2952000" y="4581000"/>
            <a:ext cx="489636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Wingdings 3"/>
              </a:rPr>
              <a:t>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Grün ist meine Lieblingsfarbe.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30" name="CustomShape 8"/>
          <p:cNvSpPr/>
          <p:nvPr/>
        </p:nvSpPr>
        <p:spPr>
          <a:xfrm>
            <a:off x="2952000" y="5301360"/>
            <a:ext cx="489636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Wingdings 3"/>
              </a:rPr>
              <a:t>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Ich mag ihren Look.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31" dur="indefinite" restart="never" nodeType="tmRoot">
          <p:childTnLst>
            <p:seq>
              <p:cTn id="232" dur="indefinite" nodeType="mainSeq">
                <p:childTnLst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23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242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24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252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25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262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Picture 2" descr="C:\Users\Myriam\AppData\Local\Microsoft\Windows\Temporary Internet Files\Content.IE5\STOS6DZV\MC900433953[1].png"/>
          <p:cNvPicPr/>
          <p:nvPr/>
        </p:nvPicPr>
        <p:blipFill>
          <a:blip r:embed="rId1"/>
          <a:stretch/>
        </p:blipFill>
        <p:spPr>
          <a:xfrm>
            <a:off x="8250120" y="0"/>
            <a:ext cx="893520" cy="893520"/>
          </a:xfrm>
          <a:prstGeom prst="rect">
            <a:avLst/>
          </a:prstGeom>
          <a:ln w="9360">
            <a:noFill/>
          </a:ln>
        </p:spPr>
      </p:pic>
      <p:sp>
        <p:nvSpPr>
          <p:cNvPr id="232" name="CustomShape 1"/>
          <p:cNvSpPr/>
          <p:nvPr/>
        </p:nvSpPr>
        <p:spPr>
          <a:xfrm>
            <a:off x="-180360" y="370440"/>
            <a:ext cx="208800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2800" spc="-1" strike="noStrike">
                <a:solidFill>
                  <a:srgbClr val="7030a0"/>
                </a:solidFill>
                <a:latin typeface="Arial"/>
              </a:rPr>
              <a:t>Flop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233" name="Picture 4" descr="http://t0.gstatic.com/images?q=tbn:ANd9GcRRxz964QL0EVKMPZABO4ogarUaQJRjXBdXYdpuwlW3OOnea7gWtCxKpMzO"/>
          <p:cNvPicPr/>
          <p:nvPr/>
        </p:nvPicPr>
        <p:blipFill>
          <a:blip r:embed="rId2"/>
          <a:srcRect l="50000" t="0" r="0" b="0"/>
          <a:stretch/>
        </p:blipFill>
        <p:spPr>
          <a:xfrm>
            <a:off x="1475640" y="144720"/>
            <a:ext cx="1036800" cy="1186920"/>
          </a:xfrm>
          <a:prstGeom prst="rect">
            <a:avLst/>
          </a:prstGeom>
          <a:ln>
            <a:noFill/>
          </a:ln>
        </p:spPr>
      </p:pic>
      <p:sp>
        <p:nvSpPr>
          <p:cNvPr id="234" name="CustomShape 2"/>
          <p:cNvSpPr/>
          <p:nvPr/>
        </p:nvSpPr>
        <p:spPr>
          <a:xfrm>
            <a:off x="7164360" y="6021360"/>
            <a:ext cx="863640" cy="576360"/>
          </a:xfrm>
          <a:prstGeom prst="leftArrow">
            <a:avLst>
              <a:gd name="adj1" fmla="val 50000"/>
              <a:gd name="adj2" fmla="val 50000"/>
            </a:avLst>
          </a:prstGeom>
          <a:ln>
            <a:round/>
          </a:ln>
          <a:scene3d>
            <a:camera prst="orthographicFront"/>
            <a:lightRig dir="t" rig="threeP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35" name="Picture 2" descr=""/>
          <p:cNvPicPr/>
          <p:nvPr/>
        </p:nvPicPr>
        <p:blipFill>
          <a:blip r:embed="rId3"/>
          <a:srcRect l="0" t="5108" r="0" b="0"/>
          <a:stretch/>
        </p:blipFill>
        <p:spPr>
          <a:xfrm>
            <a:off x="863640" y="1347840"/>
            <a:ext cx="963000" cy="4673160"/>
          </a:xfrm>
          <a:prstGeom prst="rect">
            <a:avLst/>
          </a:prstGeom>
          <a:ln>
            <a:noFill/>
          </a:ln>
        </p:spPr>
      </p:pic>
      <p:sp>
        <p:nvSpPr>
          <p:cNvPr id="236" name="CustomShape 3"/>
          <p:cNvSpPr/>
          <p:nvPr/>
        </p:nvSpPr>
        <p:spPr>
          <a:xfrm>
            <a:off x="2952000" y="1239120"/>
            <a:ext cx="370800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Wingdings 3"/>
              </a:rPr>
              <a:t>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Lisa trägt …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37" name="CustomShape 4"/>
          <p:cNvSpPr/>
          <p:nvPr/>
        </p:nvSpPr>
        <p:spPr>
          <a:xfrm>
            <a:off x="2952000" y="2133000"/>
            <a:ext cx="280800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Wingdings 3"/>
              </a:rPr>
              <a:t>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Ich finde sie …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38" name="CustomShape 5"/>
          <p:cNvSpPr/>
          <p:nvPr/>
        </p:nvSpPr>
        <p:spPr>
          <a:xfrm>
            <a:off x="2952000" y="3069000"/>
            <a:ext cx="403200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Wingdings 3"/>
              </a:rPr>
              <a:t>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Ich finde ihr T-Shirt …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39" name="CustomShape 6"/>
          <p:cNvSpPr/>
          <p:nvPr/>
        </p:nvSpPr>
        <p:spPr>
          <a:xfrm>
            <a:off x="2952000" y="3645000"/>
            <a:ext cx="489636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    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Ich finde ihre Hose...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40" name="CustomShape 7"/>
          <p:cNvSpPr/>
          <p:nvPr/>
        </p:nvSpPr>
        <p:spPr>
          <a:xfrm>
            <a:off x="2952000" y="4581000"/>
            <a:ext cx="57448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Wingdings 3"/>
              </a:rPr>
              <a:t>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Grün ist nicht meine Lieblingsfarbe.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41" name="CustomShape 8"/>
          <p:cNvSpPr/>
          <p:nvPr/>
        </p:nvSpPr>
        <p:spPr>
          <a:xfrm>
            <a:off x="2952000" y="5301360"/>
            <a:ext cx="489636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Wingdings 3"/>
              </a:rPr>
              <a:t>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Ich mag ihren Look nicht.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63" dur="indefinite" restart="never" nodeType="tmRoot">
          <p:childTnLst>
            <p:seq>
              <p:cTn id="264" dur="indefinite" nodeType="mainSeq">
                <p:childTnLst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269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274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279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28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289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294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2" descr=""/>
          <p:cNvPicPr/>
          <p:nvPr/>
        </p:nvPicPr>
        <p:blipFill>
          <a:blip r:embed="rId1"/>
          <a:srcRect l="28774" t="7559" r="6390" b="8556"/>
          <a:stretch/>
        </p:blipFill>
        <p:spPr>
          <a:xfrm>
            <a:off x="1332000" y="1341360"/>
            <a:ext cx="5471640" cy="4424040"/>
          </a:xfrm>
          <a:prstGeom prst="rect">
            <a:avLst/>
          </a:prstGeom>
          <a:ln w="9360">
            <a:noFill/>
          </a:ln>
        </p:spPr>
      </p:pic>
      <p:sp>
        <p:nvSpPr>
          <p:cNvPr id="139" name="CustomShape 1"/>
          <p:cNvSpPr/>
          <p:nvPr/>
        </p:nvSpPr>
        <p:spPr>
          <a:xfrm>
            <a:off x="5940360" y="404640"/>
            <a:ext cx="2160360" cy="43128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58564"/>
              <a:gd name="adj6" fmla="val 12432"/>
            </a:avLst>
          </a:prstGeom>
          <a:noFill/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ff0000"/>
                </a:solidFill>
                <a:latin typeface="Trebuchet MS"/>
              </a:rPr>
              <a:t>Die Sonnenbrille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40" name="CustomShape 2"/>
          <p:cNvSpPr/>
          <p:nvPr/>
        </p:nvSpPr>
        <p:spPr>
          <a:xfrm>
            <a:off x="6443640" y="3429000"/>
            <a:ext cx="1657080" cy="43128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6921"/>
              <a:gd name="adj6" fmla="val -29560"/>
            </a:avLst>
          </a:prstGeom>
          <a:noFill/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ff0000"/>
                </a:solidFill>
                <a:latin typeface="Trebuchet MS"/>
              </a:rPr>
              <a:t>Die Hose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41" name="CustomShape 3"/>
          <p:cNvSpPr/>
          <p:nvPr/>
        </p:nvSpPr>
        <p:spPr>
          <a:xfrm>
            <a:off x="3203640" y="404640"/>
            <a:ext cx="1655280" cy="43128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79430"/>
              <a:gd name="adj6" fmla="val -10897"/>
            </a:avLst>
          </a:prstGeom>
          <a:noFill/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ff0000"/>
                </a:solidFill>
                <a:latin typeface="Trebuchet MS"/>
              </a:rPr>
              <a:t>Die Kappe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42" name="CustomShape 4"/>
          <p:cNvSpPr/>
          <p:nvPr/>
        </p:nvSpPr>
        <p:spPr>
          <a:xfrm>
            <a:off x="755640" y="549360"/>
            <a:ext cx="1655280" cy="43128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13570"/>
              <a:gd name="adj6" fmla="val 57534"/>
            </a:avLst>
          </a:prstGeom>
          <a:noFill/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ff0000"/>
                </a:solidFill>
                <a:latin typeface="Trebuchet MS"/>
              </a:rPr>
              <a:t>Die Jacke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43" name="CustomShape 5"/>
          <p:cNvSpPr/>
          <p:nvPr/>
        </p:nvSpPr>
        <p:spPr>
          <a:xfrm>
            <a:off x="2843280" y="5950080"/>
            <a:ext cx="1657080" cy="43128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516467"/>
              <a:gd name="adj6" fmla="val 59089"/>
            </a:avLst>
          </a:prstGeom>
          <a:noFill/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70c0"/>
                </a:solidFill>
                <a:latin typeface="Trebuchet MS"/>
              </a:rPr>
              <a:t>Der Rock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44" name="CustomShape 6"/>
          <p:cNvSpPr/>
          <p:nvPr/>
        </p:nvSpPr>
        <p:spPr>
          <a:xfrm>
            <a:off x="5651640" y="5950080"/>
            <a:ext cx="2015640" cy="43128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370404"/>
              <a:gd name="adj6" fmla="val -63146"/>
            </a:avLst>
          </a:prstGeom>
          <a:noFill/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ff0000"/>
                </a:solidFill>
                <a:latin typeface="Trebuchet MS"/>
              </a:rPr>
              <a:t>Die Handtasche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45" name="CustomShape 7"/>
          <p:cNvSpPr/>
          <p:nvPr/>
        </p:nvSpPr>
        <p:spPr>
          <a:xfrm flipH="1">
            <a:off x="0" y="5950080"/>
            <a:ext cx="1763280" cy="431280"/>
          </a:xfrm>
          <a:prstGeom prst="borderCallout2">
            <a:avLst>
              <a:gd name="adj1" fmla="val 49423"/>
              <a:gd name="adj2" fmla="val -916"/>
              <a:gd name="adj3" fmla="val 18750"/>
              <a:gd name="adj4" fmla="val -16667"/>
              <a:gd name="adj5" fmla="val -94175"/>
              <a:gd name="adj6" fmla="val -263"/>
            </a:avLst>
          </a:prstGeom>
          <a:noFill/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eeb500"/>
                </a:solidFill>
                <a:latin typeface="Trebuchet MS"/>
              </a:rPr>
              <a:t>Die Schuhe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46" name="CustomShape 8"/>
          <p:cNvSpPr/>
          <p:nvPr/>
        </p:nvSpPr>
        <p:spPr>
          <a:xfrm>
            <a:off x="0" y="3284640"/>
            <a:ext cx="1402920" cy="431280"/>
          </a:xfrm>
          <a:prstGeom prst="borderCallout2">
            <a:avLst>
              <a:gd name="adj1" fmla="val 95433"/>
              <a:gd name="adj2" fmla="val 100345"/>
              <a:gd name="adj3" fmla="val 3413"/>
              <a:gd name="adj4" fmla="val 98556"/>
              <a:gd name="adj5" fmla="val -97242"/>
              <a:gd name="adj6" fmla="val 151212"/>
            </a:avLst>
          </a:prstGeom>
          <a:noFill/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b050"/>
                </a:solidFill>
                <a:latin typeface="Trebuchet MS"/>
              </a:rPr>
              <a:t>Das Hemd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47" name="Picture 2" descr="C:\Users\Myriam\AppData\Local\Microsoft\Windows\Temporary Internet Files\Content.IE5\J4VBAD6Z\MC900431644[1].png"/>
          <p:cNvPicPr/>
          <p:nvPr/>
        </p:nvPicPr>
        <p:blipFill>
          <a:blip r:embed="rId2"/>
          <a:stretch/>
        </p:blipFill>
        <p:spPr>
          <a:xfrm>
            <a:off x="8136000" y="0"/>
            <a:ext cx="1007640" cy="100764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" dur="indefinite" restart="never" nodeType="tmRoot">
          <p:childTnLst>
            <p:seq>
              <p:cTn id="12" dur="indefinite" nodeType="mainSeq">
                <p:childTnLst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1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2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2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3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3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4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4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5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nodeType="clickEffect" fill="hold" presetClass="exit" presetID="5" presetSubtype="10">
                                  <p:stCondLst>
                                    <p:cond delay="0"/>
                                  </p:stCondLst>
                                  <p:childTnLst>
                                    <p:animEffect filter="checkerboard(across)" transition="out">
                                      <p:cBhvr additive="repl">
                                        <p:cTn id="5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6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nodeType="clickEffect" fill="hold" presetClass="exit" presetID="5" presetSubtype="10">
                                  <p:stCondLst>
                                    <p:cond delay="0"/>
                                  </p:stCondLst>
                                  <p:childTnLst>
                                    <p:animEffect filter="checkerboard(across)" transition="out">
                                      <p:cBhvr additive="repl">
                                        <p:cTn id="66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7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nodeType="clickEffect" fill="hold" presetClass="exit" presetID="5" presetSubtype="10">
                                  <p:stCondLst>
                                    <p:cond delay="0"/>
                                  </p:stCondLst>
                                  <p:childTnLst>
                                    <p:animEffect filter="checkerboard(across)" transition="out">
                                      <p:cBhvr additive="repl">
                                        <p:cTn id="7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8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nodeType="clickEffect" fill="hold" presetClass="exit" presetID="5" presetSubtype="10">
                                  <p:stCondLst>
                                    <p:cond delay="0"/>
                                  </p:stCondLst>
                                  <p:childTnLst>
                                    <p:animEffect filter="checkerboard(across)" transition="out">
                                      <p:cBhvr additive="repl">
                                        <p:cTn id="86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9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nodeType="clickEffect" fill="hold" presetClass="exit" presetID="5" presetSubtype="10">
                                  <p:stCondLst>
                                    <p:cond delay="0"/>
                                  </p:stCondLst>
                                  <p:childTnLst>
                                    <p:animEffect filter="checkerboard(across)" transition="out">
                                      <p:cBhvr additive="repl">
                                        <p:cTn id="9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10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nodeType="clickEffect" fill="hold" presetClass="exit" presetID="5" presetSubtype="10">
                                  <p:stCondLst>
                                    <p:cond delay="0"/>
                                  </p:stCondLst>
                                  <p:childTnLst>
                                    <p:animEffect filter="checkerboard(across)" transition="out">
                                      <p:cBhvr additive="repl">
                                        <p:cTn id="10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11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nodeType="clickEffect" fill="hold" presetClass="exit" presetID="5" presetSubtype="10">
                                  <p:stCondLst>
                                    <p:cond delay="0"/>
                                  </p:stCondLst>
                                  <p:childTnLst>
                                    <p:animEffect filter="checkerboard(across)" transition="out">
                                      <p:cBhvr additive="repl">
                                        <p:cTn id="11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12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nodeType="clickEffect" fill="hold" presetClass="exit" presetID="5" presetSubtype="10">
                                  <p:stCondLst>
                                    <p:cond delay="0"/>
                                  </p:stCondLst>
                                  <p:childTnLst>
                                    <p:animEffect filter="checkerboard(across)" transition="out">
                                      <p:cBhvr additive="repl">
                                        <p:cTn id="12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13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CustomShape 1"/>
          <p:cNvSpPr/>
          <p:nvPr/>
        </p:nvSpPr>
        <p:spPr>
          <a:xfrm>
            <a:off x="1476360" y="5877000"/>
            <a:ext cx="5832000" cy="4561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Er trägt …..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149" name="Picture 5" descr="C:\Users\P\Desktop\Image1.png"/>
          <p:cNvPicPr/>
          <p:nvPr/>
        </p:nvPicPr>
        <p:blipFill>
          <a:blip r:embed="rId1"/>
          <a:stretch/>
        </p:blipFill>
        <p:spPr>
          <a:xfrm>
            <a:off x="1116000" y="1125360"/>
            <a:ext cx="5471640" cy="4425480"/>
          </a:xfrm>
          <a:prstGeom prst="rect">
            <a:avLst/>
          </a:prstGeom>
          <a:ln w="9360">
            <a:noFill/>
          </a:ln>
        </p:spPr>
      </p:pic>
      <p:pic>
        <p:nvPicPr>
          <p:cNvPr id="150" name="Picture 5" descr="C:\Users\P\Desktop\Image1.png"/>
          <p:cNvPicPr/>
          <p:nvPr/>
        </p:nvPicPr>
        <p:blipFill>
          <a:blip r:embed="rId2"/>
          <a:srcRect l="0" t="0" r="77630" b="0"/>
          <a:stretch/>
        </p:blipFill>
        <p:spPr>
          <a:xfrm>
            <a:off x="1116000" y="1125360"/>
            <a:ext cx="1223640" cy="442548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CustomShape 1"/>
          <p:cNvSpPr/>
          <p:nvPr/>
        </p:nvSpPr>
        <p:spPr>
          <a:xfrm>
            <a:off x="1476360" y="5877000"/>
            <a:ext cx="5832000" cy="4561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Er trägt …..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152" name="Picture 5" descr="C:\Users\P\Desktop\Image1.png"/>
          <p:cNvPicPr/>
          <p:nvPr/>
        </p:nvPicPr>
        <p:blipFill>
          <a:blip r:embed="rId1"/>
          <a:stretch/>
        </p:blipFill>
        <p:spPr>
          <a:xfrm>
            <a:off x="1116000" y="1125360"/>
            <a:ext cx="5471640" cy="4425480"/>
          </a:xfrm>
          <a:prstGeom prst="rect">
            <a:avLst/>
          </a:prstGeom>
          <a:ln w="9360">
            <a:noFill/>
          </a:ln>
        </p:spPr>
      </p:pic>
      <p:pic>
        <p:nvPicPr>
          <p:cNvPr id="153" name="Picture 5" descr="C:\Users\P\Desktop\Image1.png"/>
          <p:cNvPicPr/>
          <p:nvPr/>
        </p:nvPicPr>
        <p:blipFill>
          <a:blip r:embed="rId2"/>
          <a:srcRect l="21055" t="0" r="59205" b="0"/>
          <a:stretch/>
        </p:blipFill>
        <p:spPr>
          <a:xfrm>
            <a:off x="2268360" y="1125360"/>
            <a:ext cx="1079280" cy="442548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ustomShape 1"/>
          <p:cNvSpPr/>
          <p:nvPr/>
        </p:nvSpPr>
        <p:spPr>
          <a:xfrm>
            <a:off x="1476360" y="5877000"/>
            <a:ext cx="5832000" cy="4561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Sie trägt …..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155" name="Picture 5" descr="C:\Users\P\Desktop\Image1.png"/>
          <p:cNvPicPr/>
          <p:nvPr/>
        </p:nvPicPr>
        <p:blipFill>
          <a:blip r:embed="rId1"/>
          <a:stretch/>
        </p:blipFill>
        <p:spPr>
          <a:xfrm>
            <a:off x="1116000" y="1125360"/>
            <a:ext cx="5471640" cy="4425480"/>
          </a:xfrm>
          <a:prstGeom prst="rect">
            <a:avLst/>
          </a:prstGeom>
          <a:ln w="9360">
            <a:noFill/>
          </a:ln>
        </p:spPr>
      </p:pic>
      <p:pic>
        <p:nvPicPr>
          <p:cNvPr id="156" name="Picture 5" descr="C:\Users\P\Desktop\Image1.png"/>
          <p:cNvPicPr/>
          <p:nvPr/>
        </p:nvPicPr>
        <p:blipFill>
          <a:blip r:embed="rId2"/>
          <a:srcRect l="39477" t="0" r="42098" b="0"/>
          <a:stretch/>
        </p:blipFill>
        <p:spPr>
          <a:xfrm>
            <a:off x="3276720" y="1125360"/>
            <a:ext cx="1007640" cy="442548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CustomShape 1"/>
          <p:cNvSpPr/>
          <p:nvPr/>
        </p:nvSpPr>
        <p:spPr>
          <a:xfrm>
            <a:off x="1476360" y="5877000"/>
            <a:ext cx="5832000" cy="4561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Sie trägt …..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158" name="Picture 5" descr="C:\Users\P\Desktop\Image1.png"/>
          <p:cNvPicPr/>
          <p:nvPr/>
        </p:nvPicPr>
        <p:blipFill>
          <a:blip r:embed="rId1"/>
          <a:stretch/>
        </p:blipFill>
        <p:spPr>
          <a:xfrm>
            <a:off x="1116000" y="1125360"/>
            <a:ext cx="5471640" cy="4425480"/>
          </a:xfrm>
          <a:prstGeom prst="rect">
            <a:avLst/>
          </a:prstGeom>
          <a:ln w="9360">
            <a:noFill/>
          </a:ln>
        </p:spPr>
      </p:pic>
      <p:pic>
        <p:nvPicPr>
          <p:cNvPr id="159" name="Picture 5" descr="C:\Users\P\Desktop\Image1.png"/>
          <p:cNvPicPr/>
          <p:nvPr/>
        </p:nvPicPr>
        <p:blipFill>
          <a:blip r:embed="rId2"/>
          <a:srcRect l="56588" t="0" r="27624" b="0"/>
          <a:stretch/>
        </p:blipFill>
        <p:spPr>
          <a:xfrm>
            <a:off x="4211640" y="1125360"/>
            <a:ext cx="864720" cy="442548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CustomShape 1"/>
          <p:cNvSpPr/>
          <p:nvPr/>
        </p:nvSpPr>
        <p:spPr>
          <a:xfrm>
            <a:off x="1476360" y="5877000"/>
            <a:ext cx="5832000" cy="4561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Er trägt …..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161" name="Picture 5" descr="C:\Users\P\Desktop\Image1.png"/>
          <p:cNvPicPr/>
          <p:nvPr/>
        </p:nvPicPr>
        <p:blipFill>
          <a:blip r:embed="rId1"/>
          <a:stretch/>
        </p:blipFill>
        <p:spPr>
          <a:xfrm>
            <a:off x="1116000" y="1125360"/>
            <a:ext cx="5471640" cy="4425480"/>
          </a:xfrm>
          <a:prstGeom prst="rect">
            <a:avLst/>
          </a:prstGeom>
          <a:ln w="9360">
            <a:noFill/>
          </a:ln>
        </p:spPr>
      </p:pic>
      <p:pic>
        <p:nvPicPr>
          <p:cNvPr id="162" name="Picture 5" descr="C:\Users\P\Desktop\Image1.png"/>
          <p:cNvPicPr/>
          <p:nvPr/>
        </p:nvPicPr>
        <p:blipFill>
          <a:blip r:embed="rId2"/>
          <a:srcRect l="72376" t="0" r="1306" b="0"/>
          <a:stretch/>
        </p:blipFill>
        <p:spPr>
          <a:xfrm>
            <a:off x="5076720" y="1125360"/>
            <a:ext cx="1439640" cy="442548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Picture 2" descr="C:\Users\Myriam\AppData\Local\Microsoft\Windows\Temporary Internet Files\Content.IE5\6QL7FBXI\MC900433931[1].png"/>
          <p:cNvPicPr/>
          <p:nvPr/>
        </p:nvPicPr>
        <p:blipFill>
          <a:blip r:embed="rId1"/>
          <a:stretch/>
        </p:blipFill>
        <p:spPr>
          <a:xfrm>
            <a:off x="3276720" y="1844640"/>
            <a:ext cx="1871280" cy="1871280"/>
          </a:xfrm>
          <a:prstGeom prst="rect">
            <a:avLst/>
          </a:prstGeom>
          <a:ln w="9360">
            <a:noFill/>
          </a:ln>
        </p:spPr>
      </p:pic>
      <p:sp>
        <p:nvSpPr>
          <p:cNvPr id="164" name="CustomShape 1"/>
          <p:cNvSpPr/>
          <p:nvPr/>
        </p:nvSpPr>
        <p:spPr>
          <a:xfrm>
            <a:off x="2484360" y="3716280"/>
            <a:ext cx="3671640" cy="4561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i="1" lang="en-US" sz="2400" spc="-1" strike="noStrike">
                <a:solidFill>
                  <a:srgbClr val="000000"/>
                </a:solidFill>
                <a:latin typeface="Trebuchet MS"/>
              </a:rPr>
              <a:t>(Übungsheft Seite 68)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CustomShape 1"/>
          <p:cNvSpPr/>
          <p:nvPr/>
        </p:nvSpPr>
        <p:spPr>
          <a:xfrm>
            <a:off x="324000" y="5580000"/>
            <a:ext cx="20872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ff0000"/>
                </a:solidFill>
                <a:latin typeface="Trebuchet MS"/>
              </a:rPr>
              <a:t>Alexander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66" name="CustomShape 2"/>
          <p:cNvSpPr/>
          <p:nvPr/>
        </p:nvSpPr>
        <p:spPr>
          <a:xfrm>
            <a:off x="2124000" y="5580000"/>
            <a:ext cx="14396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ff0000"/>
                </a:solidFill>
                <a:latin typeface="Trebuchet MS"/>
              </a:rPr>
              <a:t>Philipp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67" name="CustomShape 3"/>
          <p:cNvSpPr/>
          <p:nvPr/>
        </p:nvSpPr>
        <p:spPr>
          <a:xfrm>
            <a:off x="5796000" y="5580000"/>
            <a:ext cx="11520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ff0000"/>
                </a:solidFill>
                <a:latin typeface="Trebuchet MS"/>
              </a:rPr>
              <a:t>Mark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68" name="CustomShape 4"/>
          <p:cNvSpPr/>
          <p:nvPr/>
        </p:nvSpPr>
        <p:spPr>
          <a:xfrm>
            <a:off x="3168720" y="5580000"/>
            <a:ext cx="15123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ff0000"/>
                </a:solidFill>
                <a:latin typeface="Trebuchet MS"/>
              </a:rPr>
              <a:t>Susanne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69" name="Picture 2" descr="C:\Users\Myriam\AppData\Local\Microsoft\Windows\Temporary Internet Files\Content.IE5\6QL7FBXI\MC900433931[1].png"/>
          <p:cNvPicPr/>
          <p:nvPr/>
        </p:nvPicPr>
        <p:blipFill>
          <a:blip r:embed="rId1"/>
          <a:stretch/>
        </p:blipFill>
        <p:spPr>
          <a:xfrm>
            <a:off x="8163000" y="0"/>
            <a:ext cx="980640" cy="980640"/>
          </a:xfrm>
          <a:prstGeom prst="rect">
            <a:avLst/>
          </a:prstGeom>
          <a:ln w="9360">
            <a:noFill/>
          </a:ln>
        </p:spPr>
      </p:pic>
      <p:pic>
        <p:nvPicPr>
          <p:cNvPr id="170" name="Picture 5" descr="C:\Users\P\Desktop\Image1.png"/>
          <p:cNvPicPr/>
          <p:nvPr/>
        </p:nvPicPr>
        <p:blipFill>
          <a:blip r:embed="rId2"/>
          <a:stretch/>
        </p:blipFill>
        <p:spPr>
          <a:xfrm>
            <a:off x="1332000" y="981000"/>
            <a:ext cx="5471640" cy="4425480"/>
          </a:xfrm>
          <a:prstGeom prst="rect">
            <a:avLst/>
          </a:prstGeom>
          <a:ln w="9360">
            <a:noFill/>
          </a:ln>
        </p:spPr>
      </p:pic>
      <p:sp>
        <p:nvSpPr>
          <p:cNvPr id="171" name="CustomShape 5"/>
          <p:cNvSpPr/>
          <p:nvPr/>
        </p:nvSpPr>
        <p:spPr>
          <a:xfrm>
            <a:off x="7596360" y="1700280"/>
            <a:ext cx="1368000" cy="25592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440">
            <a:solidFill>
              <a:srgbClr val="7030a0"/>
            </a:solidFill>
            <a:round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Trebuchet MS"/>
              </a:rPr>
              <a:t>Alexander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Trebuchet MS"/>
              </a:rPr>
              <a:t>Philipp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Trebuchet MS"/>
              </a:rPr>
              <a:t>Mark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Trebuchet MS"/>
              </a:rPr>
              <a:t>Susanne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172" name="CustomShape 6"/>
          <p:cNvSpPr/>
          <p:nvPr/>
        </p:nvSpPr>
        <p:spPr>
          <a:xfrm>
            <a:off x="611280" y="260280"/>
            <a:ext cx="698472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2800" spc="-1" strike="noStrike">
                <a:solidFill>
                  <a:srgbClr val="7030a0"/>
                </a:solidFill>
                <a:latin typeface="Arial"/>
              </a:rPr>
              <a:t>Wie heißen sie?</a:t>
            </a:r>
            <a:endParaRPr b="0" lang="en-US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3" dur="indefinite" restart="never" nodeType="tmRoot">
          <p:childTnLst>
            <p:seq>
              <p:cTn id="134" dur="indefinite" nodeType="mainSeq">
                <p:childTnLst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139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144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149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15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331</TotalTime>
  <Application>LibreOffice/6.3.4.2$Linux_X86_64 LibreOffice_project/60da17e045e08f1793c57c00ba83cdfce946d0aa</Application>
  <Words>258</Words>
  <Paragraphs>104</Paragraphs>
  <Company>TOSHIBA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2010-11-19T19:42:06Z</dcterms:created>
  <dc:creator>Myriam</dc:creator>
  <dc:description/>
  <dc:language>en-US</dc:language>
  <cp:lastModifiedBy>P</cp:lastModifiedBy>
  <dcterms:modified xsi:type="dcterms:W3CDTF">2015-01-24T07:17:17Z</dcterms:modified>
  <cp:revision>72</cp:revision>
  <dc:subject/>
  <dc:title>Diapositive 1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Company">
    <vt:lpwstr>TOSHIBA</vt:lpwstr>
  </property>
  <property fmtid="{D5CDD505-2E9C-101B-9397-08002B2CF9AE}" pid="4" name="HiddenSlides">
    <vt:i4>4</vt:i4>
  </property>
  <property fmtid="{D5CDD505-2E9C-101B-9397-08002B2CF9AE}" pid="5" name="HyperlinksChanged">
    <vt:bool>0</vt:bool>
  </property>
  <property fmtid="{D5CDD505-2E9C-101B-9397-08002B2CF9AE}" pid="6" name="LinksUpToDate">
    <vt:bool>0</vt:bool>
  </property>
  <property fmtid="{D5CDD505-2E9C-101B-9397-08002B2CF9AE}" pid="7" name="MMClips">
    <vt:i4>0</vt:i4>
  </property>
  <property fmtid="{D5CDD505-2E9C-101B-9397-08002B2CF9AE}" pid="8" name="Notes">
    <vt:i4>16</vt:i4>
  </property>
  <property fmtid="{D5CDD505-2E9C-101B-9397-08002B2CF9AE}" pid="9" name="PresentationFormat">
    <vt:lpwstr>Affichage à l'écran (4:3)</vt:lpwstr>
  </property>
  <property fmtid="{D5CDD505-2E9C-101B-9397-08002B2CF9AE}" pid="10" name="ScaleCrop">
    <vt:bool>0</vt:bool>
  </property>
  <property fmtid="{D5CDD505-2E9C-101B-9397-08002B2CF9AE}" pid="11" name="ShareDoc">
    <vt:bool>0</vt:bool>
  </property>
  <property fmtid="{D5CDD505-2E9C-101B-9397-08002B2CF9AE}" pid="12" name="Slides">
    <vt:i4>16</vt:i4>
  </property>
</Properties>
</file>