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_rels/slideLayout3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media/image16.png" ContentType="image/png"/>
  <Override PartName="/ppt/media/image7.png" ContentType="image/png"/>
  <Override PartName="/ppt/media/image2.png" ContentType="image/png"/>
  <Override PartName="/ppt/media/image14.gif" ContentType="image/gif"/>
  <Override PartName="/ppt/media/image12.gif" ContentType="image/gif"/>
  <Override PartName="/ppt/media/image11.gif" ContentType="image/gif"/>
  <Override PartName="/ppt/media/image10.gif" ContentType="image/gif"/>
  <Override PartName="/ppt/media/image18.gif" ContentType="image/gif"/>
  <Override PartName="/ppt/media/image19.gif" ContentType="image/gif"/>
  <Override PartName="/ppt/media/image20.gif" ContentType="image/gif"/>
  <Override PartName="/ppt/media/image13.gif" ContentType="image/gif"/>
  <Override PartName="/ppt/media/image17.gif" ContentType="image/gif"/>
  <Override PartName="/ppt/media/image15.gif" ContentType="image/gif"/>
  <Override PartName="/ppt/media/image4.gif" ContentType="image/gif"/>
  <Override PartName="/ppt/media/image5.gif" ContentType="image/gif"/>
  <Override PartName="/ppt/media/image6.gif" ContentType="image/gif"/>
  <Override PartName="/ppt/media/image3.gif" ContentType="image/gif"/>
  <Override PartName="/ppt/media/image1.gif" ContentType="image/gif"/>
  <Override PartName="/ppt/media/image8.gif" ContentType="image/gif"/>
  <Override PartName="/ppt/media/image9.gif" ContentType="image/gif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51160" y="429156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752004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06816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888480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325116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606816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888480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ubTitle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subTitle"/>
          </p:nvPr>
        </p:nvSpPr>
        <p:spPr>
          <a:xfrm>
            <a:off x="3251160" y="228600"/>
            <a:ext cx="833076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752004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3251160" y="429156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752004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06816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888480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5"/>
          <p:cNvSpPr>
            <a:spLocks noGrp="1"/>
          </p:cNvSpPr>
          <p:nvPr>
            <p:ph type="body"/>
          </p:nvPr>
        </p:nvSpPr>
        <p:spPr>
          <a:xfrm>
            <a:off x="325116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6"/>
          <p:cNvSpPr>
            <a:spLocks noGrp="1"/>
          </p:cNvSpPr>
          <p:nvPr>
            <p:ph type="body"/>
          </p:nvPr>
        </p:nvSpPr>
        <p:spPr>
          <a:xfrm>
            <a:off x="606816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7"/>
          <p:cNvSpPr>
            <a:spLocks noGrp="1"/>
          </p:cNvSpPr>
          <p:nvPr>
            <p:ph type="body"/>
          </p:nvPr>
        </p:nvSpPr>
        <p:spPr>
          <a:xfrm>
            <a:off x="888480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subTitle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subTitle"/>
          </p:nvPr>
        </p:nvSpPr>
        <p:spPr>
          <a:xfrm>
            <a:off x="3251160" y="228600"/>
            <a:ext cx="833076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752004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3251160" y="429156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0" name="PlaceHolder 5"/>
          <p:cNvSpPr>
            <a:spLocks noGrp="1"/>
          </p:cNvSpPr>
          <p:nvPr>
            <p:ph type="body"/>
          </p:nvPr>
        </p:nvSpPr>
        <p:spPr>
          <a:xfrm>
            <a:off x="752004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606816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888480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325116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PlaceHolder 6"/>
          <p:cNvSpPr>
            <a:spLocks noGrp="1"/>
          </p:cNvSpPr>
          <p:nvPr>
            <p:ph type="body"/>
          </p:nvPr>
        </p:nvSpPr>
        <p:spPr>
          <a:xfrm>
            <a:off x="606816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7" name="PlaceHolder 7"/>
          <p:cNvSpPr>
            <a:spLocks noGrp="1"/>
          </p:cNvSpPr>
          <p:nvPr>
            <p:ph type="body"/>
          </p:nvPr>
        </p:nvSpPr>
        <p:spPr>
          <a:xfrm>
            <a:off x="888480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3251160" y="228600"/>
            <a:ext cx="833076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752004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0"/>
            <a:ext cx="12191400" cy="6857640"/>
            <a:chOff x="0" y="0"/>
            <a:chExt cx="12191400" cy="6857640"/>
          </a:xfrm>
        </p:grpSpPr>
        <p:sp>
          <p:nvSpPr>
            <p:cNvPr id="1" name="CustomShape 2"/>
            <p:cNvSpPr/>
            <p:nvPr/>
          </p:nvSpPr>
          <p:spPr>
            <a:xfrm>
              <a:off x="609480" y="0"/>
              <a:ext cx="11581920" cy="16761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algn="bl" blurRad="6350" dir="5400000" dist="50800" endA="300" endPos="38500" rotWithShape="0" stA="50000" sy="-10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2" name="CustomShape 3"/>
            <p:cNvSpPr/>
            <p:nvPr/>
          </p:nvSpPr>
          <p:spPr>
            <a:xfrm>
              <a:off x="0" y="0"/>
              <a:ext cx="2437920" cy="68576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0" y="0"/>
              <a:ext cx="2437920" cy="1676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660240" y="419040"/>
              <a:ext cx="1117080" cy="83772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grpSp>
        <p:nvGrpSpPr>
          <p:cNvPr id="5" name="Group 6"/>
          <p:cNvGrpSpPr/>
          <p:nvPr/>
        </p:nvGrpSpPr>
        <p:grpSpPr>
          <a:xfrm>
            <a:off x="0" y="0"/>
            <a:ext cx="12191760" cy="6400440"/>
            <a:chOff x="0" y="0"/>
            <a:chExt cx="12191760" cy="6400440"/>
          </a:xfrm>
        </p:grpSpPr>
        <p:sp>
          <p:nvSpPr>
            <p:cNvPr id="6" name="CustomShape 7"/>
            <p:cNvSpPr/>
            <p:nvPr/>
          </p:nvSpPr>
          <p:spPr>
            <a:xfrm>
              <a:off x="2438280" y="4572000"/>
              <a:ext cx="9143640" cy="18284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7" name="Group 8"/>
            <p:cNvGrpSpPr/>
            <p:nvPr/>
          </p:nvGrpSpPr>
          <p:grpSpPr>
            <a:xfrm>
              <a:off x="0" y="0"/>
              <a:ext cx="12191760" cy="6400440"/>
              <a:chOff x="0" y="0"/>
              <a:chExt cx="12191760" cy="6400440"/>
            </a:xfrm>
          </p:grpSpPr>
          <p:sp>
            <p:nvSpPr>
              <p:cNvPr id="8" name="CustomShape 9"/>
              <p:cNvSpPr/>
              <p:nvPr/>
            </p:nvSpPr>
            <p:spPr>
              <a:xfrm>
                <a:off x="0" y="0"/>
                <a:ext cx="2437920" cy="640044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9" name="CustomShape 10"/>
              <p:cNvSpPr/>
              <p:nvPr/>
            </p:nvSpPr>
            <p:spPr>
              <a:xfrm>
                <a:off x="0" y="4572000"/>
                <a:ext cx="12191760" cy="18284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algn="bl" blurRad="6350" dir="5400000" dist="50800" endA="300" endPos="38500" rotWithShape="0" stA="50000" sy="-100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  <p:sp>
          <p:nvSpPr>
            <p:cNvPr id="10" name="CustomShape 11"/>
            <p:cNvSpPr/>
            <p:nvPr/>
          </p:nvSpPr>
          <p:spPr>
            <a:xfrm>
              <a:off x="0" y="4572000"/>
              <a:ext cx="2437920" cy="182844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11" name="PlaceHolder 12"/>
          <p:cNvSpPr>
            <a:spLocks noGrp="1"/>
          </p:cNvSpPr>
          <p:nvPr>
            <p:ph type="title"/>
          </p:nvPr>
        </p:nvSpPr>
        <p:spPr>
          <a:xfrm>
            <a:off x="2540160" y="4648320"/>
            <a:ext cx="8737200" cy="121896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fr-FR" sz="3600" spc="199" strike="noStrike" cap="small">
                <a:solidFill>
                  <a:srgbClr val="000000"/>
                </a:solidFill>
                <a:latin typeface="Trebuchet MS"/>
              </a:rPr>
              <a:t>Cliquez pour modifier le style du titre</a:t>
            </a:r>
            <a:endParaRPr b="0" lang="fr-F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13"/>
          <p:cNvSpPr>
            <a:spLocks noGrp="1"/>
          </p:cNvSpPr>
          <p:nvPr>
            <p:ph type="dt"/>
          </p:nvPr>
        </p:nvSpPr>
        <p:spPr>
          <a:xfrm>
            <a:off x="9245520" y="6553080"/>
            <a:ext cx="2234880" cy="22824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fld id="{03B4B659-68B2-4BC3-B027-76A155AA91EF}" type="datetime">
              <a:rPr b="0" lang="en-US" sz="900" spc="-1" strike="noStrike" cap="small">
                <a:solidFill>
                  <a:srgbClr val="000000"/>
                </a:solidFill>
                <a:latin typeface="Trebuchet MS"/>
              </a:rPr>
              <a:t>3/27/20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13" name="PlaceHolder 14"/>
          <p:cNvSpPr>
            <a:spLocks noGrp="1"/>
          </p:cNvSpPr>
          <p:nvPr>
            <p:ph type="ftr"/>
          </p:nvPr>
        </p:nvSpPr>
        <p:spPr>
          <a:xfrm>
            <a:off x="2523240" y="6553080"/>
            <a:ext cx="2234880" cy="2282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4" name="PlaceHolder 15"/>
          <p:cNvSpPr>
            <a:spLocks noGrp="1"/>
          </p:cNvSpPr>
          <p:nvPr>
            <p:ph type="sldNum"/>
          </p:nvPr>
        </p:nvSpPr>
        <p:spPr>
          <a:xfrm>
            <a:off x="6494040" y="6553080"/>
            <a:ext cx="1015560" cy="2282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78A9AE01-AD9D-470E-85F6-2CA5CD6620DF}" type="slidenum">
              <a:rPr b="0" lang="en-US" sz="900" spc="-1" strike="noStrike" cap="small">
                <a:solidFill>
                  <a:srgbClr val="000000"/>
                </a:solidFill>
                <a:latin typeface="Trebuchet MS"/>
              </a:rPr>
              <a:t>&lt;number&gt;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15" name="PlaceHolder 1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6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6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1"/>
          <p:cNvGrpSpPr/>
          <p:nvPr/>
        </p:nvGrpSpPr>
        <p:grpSpPr>
          <a:xfrm>
            <a:off x="0" y="0"/>
            <a:ext cx="12191400" cy="6857640"/>
            <a:chOff x="0" y="0"/>
            <a:chExt cx="12191400" cy="6857640"/>
          </a:xfrm>
        </p:grpSpPr>
        <p:sp>
          <p:nvSpPr>
            <p:cNvPr id="53" name="CustomShape 2"/>
            <p:cNvSpPr/>
            <p:nvPr/>
          </p:nvSpPr>
          <p:spPr>
            <a:xfrm>
              <a:off x="609480" y="0"/>
              <a:ext cx="11581920" cy="16761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algn="bl" blurRad="6350" dir="5400000" dist="50800" endA="300" endPos="38500" rotWithShape="0" stA="50000" sy="-10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4" name="CustomShape 3"/>
            <p:cNvSpPr/>
            <p:nvPr/>
          </p:nvSpPr>
          <p:spPr>
            <a:xfrm>
              <a:off x="0" y="0"/>
              <a:ext cx="2437920" cy="68576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5" name="CustomShape 4"/>
            <p:cNvSpPr/>
            <p:nvPr/>
          </p:nvSpPr>
          <p:spPr>
            <a:xfrm>
              <a:off x="0" y="0"/>
              <a:ext cx="2437920" cy="1676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6" name="CustomShape 5"/>
            <p:cNvSpPr/>
            <p:nvPr/>
          </p:nvSpPr>
          <p:spPr>
            <a:xfrm>
              <a:off x="660240" y="419040"/>
              <a:ext cx="1117080" cy="83772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grpSp>
        <p:nvGrpSpPr>
          <p:cNvPr id="57" name="Group 6"/>
          <p:cNvGrpSpPr/>
          <p:nvPr/>
        </p:nvGrpSpPr>
        <p:grpSpPr>
          <a:xfrm>
            <a:off x="0" y="0"/>
            <a:ext cx="12191760" cy="1676160"/>
            <a:chOff x="0" y="0"/>
            <a:chExt cx="12191760" cy="1676160"/>
          </a:xfrm>
        </p:grpSpPr>
        <p:sp>
          <p:nvSpPr>
            <p:cNvPr id="58" name="CustomShape 7"/>
            <p:cNvSpPr/>
            <p:nvPr/>
          </p:nvSpPr>
          <p:spPr>
            <a:xfrm>
              <a:off x="0" y="0"/>
              <a:ext cx="12191760" cy="16761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algn="bl" blurRad="6350" dir="5400000" dist="50800" endA="300" endPos="38500" rotWithShape="0" stA="50000" sy="-10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9" name="CustomShape 8"/>
            <p:cNvSpPr/>
            <p:nvPr/>
          </p:nvSpPr>
          <p:spPr>
            <a:xfrm>
              <a:off x="0" y="0"/>
              <a:ext cx="2437920" cy="1676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0" name="CustomShape 9"/>
            <p:cNvSpPr/>
            <p:nvPr/>
          </p:nvSpPr>
          <p:spPr>
            <a:xfrm>
              <a:off x="660240" y="419040"/>
              <a:ext cx="1117080" cy="83772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61" name="PlaceHolder 10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Cliquez pour modifier le style du titre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11"/>
          <p:cNvSpPr>
            <a:spLocks noGrp="1"/>
          </p:cNvSpPr>
          <p:nvPr>
            <p:ph type="dt"/>
          </p:nvPr>
        </p:nvSpPr>
        <p:spPr>
          <a:xfrm>
            <a:off x="8737560" y="6351480"/>
            <a:ext cx="2844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298D029F-FEF1-4B63-89E5-2951A9A48227}" type="datetime">
              <a:rPr b="0" lang="en-US" sz="900" spc="-1" strike="noStrike" cap="small">
                <a:solidFill>
                  <a:srgbClr val="000000"/>
                </a:solidFill>
                <a:latin typeface="Trebuchet MS"/>
              </a:rPr>
              <a:t>3/27/20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63" name="PlaceHolder 12"/>
          <p:cNvSpPr>
            <a:spLocks noGrp="1"/>
          </p:cNvSpPr>
          <p:nvPr>
            <p:ph type="ftr"/>
          </p:nvPr>
        </p:nvSpPr>
        <p:spPr>
          <a:xfrm>
            <a:off x="3251160" y="6356520"/>
            <a:ext cx="386028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64" name="PlaceHolder 13"/>
          <p:cNvSpPr>
            <a:spLocks noGrp="1"/>
          </p:cNvSpPr>
          <p:nvPr>
            <p:ph type="sldNum"/>
          </p:nvPr>
        </p:nvSpPr>
        <p:spPr>
          <a:xfrm>
            <a:off x="711360" y="533520"/>
            <a:ext cx="1015560" cy="6091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A0C21D2E-0B84-48CD-8851-9347D6DA6C30}" type="slidenum">
              <a:rPr b="0" lang="en-US" sz="1600" spc="-1" strike="noStrike" cap="small">
                <a:solidFill>
                  <a:srgbClr val="000000"/>
                </a:solidFill>
                <a:latin typeface="Trebuchet MS"/>
              </a:rPr>
              <a:t>&lt;number&gt;</a:t>
            </a:fld>
            <a:endParaRPr b="0" lang="en-US" sz="1600" spc="-1" strike="noStrike">
              <a:latin typeface="Times New Roman"/>
            </a:endParaRPr>
          </a:p>
        </p:txBody>
      </p:sp>
      <p:sp>
        <p:nvSpPr>
          <p:cNvPr id="65" name="PlaceHolder 1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6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6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"/>
          <p:cNvGrpSpPr/>
          <p:nvPr/>
        </p:nvGrpSpPr>
        <p:grpSpPr>
          <a:xfrm>
            <a:off x="0" y="0"/>
            <a:ext cx="12191400" cy="6857640"/>
            <a:chOff x="0" y="0"/>
            <a:chExt cx="12191400" cy="6857640"/>
          </a:xfrm>
        </p:grpSpPr>
        <p:sp>
          <p:nvSpPr>
            <p:cNvPr id="103" name="CustomShape 2"/>
            <p:cNvSpPr/>
            <p:nvPr/>
          </p:nvSpPr>
          <p:spPr>
            <a:xfrm>
              <a:off x="609480" y="0"/>
              <a:ext cx="11581920" cy="16761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algn="bl" blurRad="6350" dir="5400000" dist="50800" endA="300" endPos="38500" rotWithShape="0" stA="50000" sy="-10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04" name="CustomShape 3"/>
            <p:cNvSpPr/>
            <p:nvPr/>
          </p:nvSpPr>
          <p:spPr>
            <a:xfrm>
              <a:off x="0" y="0"/>
              <a:ext cx="2437920" cy="68576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05" name="CustomShape 4"/>
            <p:cNvSpPr/>
            <p:nvPr/>
          </p:nvSpPr>
          <p:spPr>
            <a:xfrm>
              <a:off x="0" y="0"/>
              <a:ext cx="2437920" cy="1676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06" name="CustomShape 5"/>
            <p:cNvSpPr/>
            <p:nvPr/>
          </p:nvSpPr>
          <p:spPr>
            <a:xfrm>
              <a:off x="660240" y="419040"/>
              <a:ext cx="1117080" cy="83772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107" name="PlaceHolder 6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Cliquez pour modifier le style du titre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7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>
            <a:noAutofit/>
          </a:bodyPr>
          <a:p>
            <a:pPr marL="457200" indent="-456840">
              <a:lnSpc>
                <a:spcPct val="100000"/>
              </a:lnSpc>
              <a:spcBef>
                <a:spcPts val="1800"/>
              </a:spcBef>
              <a:buClr>
                <a:srgbClr val="f07f09"/>
              </a:buClr>
              <a:buSzPct val="80000"/>
              <a:buFont typeface="Wingdings" charset="2"/>
              <a:buChar char=""/>
            </a:pPr>
            <a:r>
              <a:rPr b="0" lang="fr-FR" sz="2200" spc="-1" strike="noStrike">
                <a:solidFill>
                  <a:srgbClr val="000000"/>
                </a:solidFill>
                <a:latin typeface="Calibri"/>
              </a:rPr>
              <a:t>Cliquez pour modifier les styles du texte du masque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914400" indent="-456840">
              <a:lnSpc>
                <a:spcPct val="100000"/>
              </a:lnSpc>
              <a:spcBef>
                <a:spcPts val="1800"/>
              </a:spcBef>
              <a:buClr>
                <a:srgbClr val="9f2936"/>
              </a:buClr>
              <a:buSzPct val="80000"/>
              <a:buFont typeface="Wingdings" charset="2"/>
              <a:buChar char="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Deuxième niveau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2" marL="1371600" indent="-456840">
              <a:lnSpc>
                <a:spcPct val="100000"/>
              </a:lnSpc>
              <a:spcBef>
                <a:spcPts val="1199"/>
              </a:spcBef>
              <a:buClr>
                <a:srgbClr val="1b587c"/>
              </a:buClr>
              <a:buSzPct val="80000"/>
              <a:buFont typeface="Wingdings" charset="2"/>
              <a:buChar char="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Troisième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3" marL="1828800" indent="-456840">
              <a:lnSpc>
                <a:spcPct val="100000"/>
              </a:lnSpc>
              <a:spcBef>
                <a:spcPts val="1199"/>
              </a:spcBef>
              <a:buClr>
                <a:srgbClr val="4e8542"/>
              </a:buClr>
              <a:buSzPct val="80000"/>
              <a:buFont typeface="Wingdings" charset="2"/>
              <a:buChar char=""/>
            </a:pPr>
            <a:r>
              <a:rPr b="0" lang="fr-FR" sz="1600" spc="-1" strike="noStrike">
                <a:solidFill>
                  <a:srgbClr val="000000"/>
                </a:solidFill>
                <a:latin typeface="Calibri"/>
              </a:rPr>
              <a:t>Quatrième niveau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  <a:p>
            <a:pPr lvl="4" marL="2286000" indent="-456840">
              <a:lnSpc>
                <a:spcPct val="100000"/>
              </a:lnSpc>
              <a:spcBef>
                <a:spcPts val="1199"/>
              </a:spcBef>
              <a:buClr>
                <a:srgbClr val="604878"/>
              </a:buClr>
              <a:buSzPct val="80000"/>
              <a:buFont typeface="Wingdings" charset="2"/>
              <a:buChar char=""/>
            </a:pPr>
            <a:r>
              <a:rPr b="0" lang="fr-FR" sz="1600" spc="-1" strike="noStrike">
                <a:solidFill>
                  <a:srgbClr val="000000"/>
                </a:solidFill>
                <a:latin typeface="Calibri"/>
              </a:rPr>
              <a:t>Cinquième niveau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8"/>
          <p:cNvSpPr>
            <a:spLocks noGrp="1"/>
          </p:cNvSpPr>
          <p:nvPr>
            <p:ph type="dt"/>
          </p:nvPr>
        </p:nvSpPr>
        <p:spPr>
          <a:xfrm>
            <a:off x="8737560" y="6351480"/>
            <a:ext cx="2844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E7047D1-82EF-4338-AB1C-EC8286176E1B}" type="datetime">
              <a:rPr b="0" lang="en-US" sz="900" spc="-1" strike="noStrike" cap="small">
                <a:solidFill>
                  <a:srgbClr val="000000"/>
                </a:solidFill>
                <a:latin typeface="Trebuchet MS"/>
              </a:rPr>
              <a:t>3/27/20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110" name="PlaceHolder 9"/>
          <p:cNvSpPr>
            <a:spLocks noGrp="1"/>
          </p:cNvSpPr>
          <p:nvPr>
            <p:ph type="ftr"/>
          </p:nvPr>
        </p:nvSpPr>
        <p:spPr>
          <a:xfrm>
            <a:off x="3251160" y="6356520"/>
            <a:ext cx="386028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11" name="PlaceHolder 10"/>
          <p:cNvSpPr>
            <a:spLocks noGrp="1"/>
          </p:cNvSpPr>
          <p:nvPr>
            <p:ph type="sldNum"/>
          </p:nvPr>
        </p:nvSpPr>
        <p:spPr>
          <a:xfrm>
            <a:off x="711360" y="533520"/>
            <a:ext cx="1015560" cy="6091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B55943FB-99F3-4C14-8025-64D8C135D436}" type="slidenum">
              <a:rPr b="0" lang="en-US" sz="1600" spc="-1" strike="noStrike" cap="small">
                <a:solidFill>
                  <a:srgbClr val="000000"/>
                </a:solidFill>
                <a:latin typeface="Trebuchet MS"/>
              </a:rPr>
              <a:t>&lt;number&gt;</a:t>
            </a:fld>
            <a:endParaRPr b="0" lang="en-US" sz="16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gif"/><Relationship Id="rId2" Type="http://schemas.openxmlformats.org/officeDocument/2006/relationships/slideLayout" Target="../slideLayouts/slideLayout1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gif"/><Relationship Id="rId2" Type="http://schemas.openxmlformats.org/officeDocument/2006/relationships/slideLayout" Target="../slideLayouts/slideLayout1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gif"/><Relationship Id="rId2" Type="http://schemas.openxmlformats.org/officeDocument/2006/relationships/slideLayout" Target="../slideLayouts/slideLayout1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gif"/><Relationship Id="rId2" Type="http://schemas.openxmlformats.org/officeDocument/2006/relationships/slideLayout" Target="../slideLayouts/slideLayout1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gif"/><Relationship Id="rId2" Type="http://schemas.openxmlformats.org/officeDocument/2006/relationships/slideLayout" Target="../slideLayouts/slideLayout1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gif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1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7.gif"/><Relationship Id="rId2" Type="http://schemas.openxmlformats.org/officeDocument/2006/relationships/image" Target="../media/image18.gif"/><Relationship Id="rId3" Type="http://schemas.openxmlformats.org/officeDocument/2006/relationships/image" Target="../media/image19.gif"/><Relationship Id="rId4" Type="http://schemas.openxmlformats.org/officeDocument/2006/relationships/image" Target="../media/image20.gif"/><Relationship Id="rId5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slideLayout" Target="../slideLayouts/slideLayout1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slideLayout" Target="../slideLayouts/slideLayout1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slideLayout" Target="../slideLayouts/slideLayout1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gif"/><Relationship Id="rId2" Type="http://schemas.openxmlformats.org/officeDocument/2006/relationships/slideLayout" Target="../slideLayouts/slideLayout1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3752640" y="764640"/>
            <a:ext cx="244872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LIEGEN</a:t>
            </a:r>
            <a:endParaRPr b="0" lang="en-US" sz="5400" spc="-1" strike="noStrike"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7024680" y="3285000"/>
            <a:ext cx="265752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STEHEN</a:t>
            </a:r>
            <a:endParaRPr b="0" lang="en-US" sz="5400" spc="-1" strike="noStrike">
              <a:latin typeface="Arial"/>
            </a:endParaRPr>
          </a:p>
        </p:txBody>
      </p:sp>
      <p:sp>
        <p:nvSpPr>
          <p:cNvPr id="150" name="CustomShape 3"/>
          <p:cNvSpPr/>
          <p:nvPr/>
        </p:nvSpPr>
        <p:spPr>
          <a:xfrm>
            <a:off x="5438520" y="1989000"/>
            <a:ext cx="23727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SITZEN</a:t>
            </a:r>
            <a:endParaRPr b="0" lang="en-US" sz="5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nodeType="clickEffect" fill="hold">
                      <p:stCondLst>
                        <p:cond delay="indefinite"/>
                      </p:stCondLst>
                      <p:childTnLst>
                        <p:par>
                          <p:cTn id="1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nodeType="clickEffect" fill="hold">
                      <p:stCondLst>
                        <p:cond delay="indefinite"/>
                      </p:stCondLst>
                      <p:childTnLst>
                        <p:par>
                          <p:cTn id="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Richard vor der Tafel?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vor der Tafel!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78" name="Picture 2" descr="C:\Users\P\Documents\Enseignement de l'allemand\COLLEGE\GUTE FAHRT\PREMIERE ANNEE\DIAPORAMAS\GIFS\stud10.gif"/>
          <p:cNvPicPr/>
          <p:nvPr/>
        </p:nvPicPr>
        <p:blipFill>
          <a:blip r:embed="rId1"/>
          <a:stretch/>
        </p:blipFill>
        <p:spPr>
          <a:xfrm>
            <a:off x="5519880" y="3284640"/>
            <a:ext cx="1238040" cy="1238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8" dur="indefinite" restart="never" nodeType="tmRoot">
          <p:childTnLst>
            <p:seq>
              <p:cTn id="249" dur="indefinite" nodeType="mainSeq">
                <p:childTnLst>
                  <p:par>
                    <p:cTn id="250" nodeType="clickEffect" fill="hold">
                      <p:stCondLst>
                        <p:cond delay="indefinite"/>
                      </p:stCondLst>
                      <p:childTnLst>
                        <p:par>
                          <p:cTn id="25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2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4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5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56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nodeType="clickEffect" fill="hold">
                      <p:stCondLst>
                        <p:cond delay="indefinite"/>
                      </p:stCondLst>
                      <p:childTnLst>
                        <p:par>
                          <p:cTn id="2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9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1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2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63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Lisa auf dem Bett?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Bett!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81" name="Picture 2" descr="C:\Users\P\Documents\Enseignement de l'allemand\COLLEGE\GUTE FAHRT\PREMIERE ANNEE\DIAPORAMAS\GIFS\marine5.gif"/>
          <p:cNvPicPr/>
          <p:nvPr/>
        </p:nvPicPr>
        <p:blipFill>
          <a:blip r:embed="rId1"/>
          <a:stretch/>
        </p:blipFill>
        <p:spPr>
          <a:xfrm>
            <a:off x="5448240" y="3429000"/>
            <a:ext cx="1238040" cy="914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64" dur="indefinite" restart="never" nodeType="tmRoot">
          <p:childTnLst>
            <p:seq>
              <p:cTn id="265" dur="indefinite" nodeType="mainSeq">
                <p:childTnLst>
                  <p:par>
                    <p:cTn id="266" nodeType="clickEffect" fill="hold">
                      <p:stCondLst>
                        <p:cond delay="indefinite"/>
                      </p:stCondLst>
                      <p:childTnLst>
                        <p:par>
                          <p:cTn id="26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8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0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1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72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nodeType="clickEffect" fill="hold">
                      <p:stCondLst>
                        <p:cond delay="indefinite"/>
                      </p:stCondLst>
                      <p:childTnLst>
                        <p:par>
                          <p:cTn id="2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75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0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nodeType="clickEffect" fill="hold">
                      <p:stCondLst>
                        <p:cond delay="indefinite"/>
                      </p:stCondLst>
                      <p:childTnLst>
                        <p:par>
                          <p:cTn id="2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7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9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0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91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Lisa auf dem Bett?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Bett!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84" name="Picture 2" descr="C:\Users\P\Documents\Enseignement de l'allemand\COLLEGE\GUTE FAHRT\PREMIERE ANNEE\DIAPORAMAS\GIFS\marine10.gif"/>
          <p:cNvPicPr/>
          <p:nvPr/>
        </p:nvPicPr>
        <p:blipFill>
          <a:blip r:embed="rId1"/>
          <a:stretch/>
        </p:blipFill>
        <p:spPr>
          <a:xfrm>
            <a:off x="5375160" y="3429000"/>
            <a:ext cx="1238040" cy="11235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2" dur="indefinite" restart="never" nodeType="tmRoot">
          <p:childTnLst>
            <p:seq>
              <p:cTn id="293" dur="indefinite" nodeType="mainSeq">
                <p:childTnLst>
                  <p:par>
                    <p:cTn id="294" nodeType="clickEffect" fill="hold">
                      <p:stCondLst>
                        <p:cond delay="indefinite"/>
                      </p:stCondLst>
                      <p:childTnLst>
                        <p:par>
                          <p:cTn id="29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96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8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9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00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nodeType="clickEffect" fill="hold">
                      <p:stCondLst>
                        <p:cond delay="indefinite"/>
                      </p:stCondLst>
                      <p:childTnLst>
                        <p:par>
                          <p:cTn id="3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3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8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nodeType="clickEffect" fill="hold">
                      <p:stCondLst>
                        <p:cond delay="indefinite"/>
                      </p:stCondLst>
                      <p:childTnLst>
                        <p:par>
                          <p:cTn id="3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5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7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8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1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Lisa auf den Büchern?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den Büchern!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87" name="Picture 2" descr="C:\Users\P\Documents\Enseignement de l'allemand\COLLEGE\GUTE FAHRT\PREMIERE ANNEE\DIAPORAMAS\GIFS\marine6.gif"/>
          <p:cNvPicPr/>
          <p:nvPr/>
        </p:nvPicPr>
        <p:blipFill>
          <a:blip r:embed="rId1"/>
          <a:stretch/>
        </p:blipFill>
        <p:spPr>
          <a:xfrm>
            <a:off x="5591160" y="3213000"/>
            <a:ext cx="742680" cy="1238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20" dur="indefinite" restart="never" nodeType="tmRoot">
          <p:childTnLst>
            <p:seq>
              <p:cTn id="321" dur="indefinite" nodeType="mainSeq">
                <p:childTnLst>
                  <p:par>
                    <p:cTn id="322" nodeType="clickEffect" fill="hold">
                      <p:stCondLst>
                        <p:cond delay="indefinite"/>
                      </p:stCondLst>
                      <p:childTnLst>
                        <p:par>
                          <p:cTn id="32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4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6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7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28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nodeType="clickEffect" fill="hold">
                      <p:stCondLst>
                        <p:cond delay="indefinite"/>
                      </p:stCondLst>
                      <p:childTnLst>
                        <p:par>
                          <p:cTn id="3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31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6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nodeType="clickEffect" fill="hold">
                      <p:stCondLst>
                        <p:cond delay="indefinite"/>
                      </p:stCondLst>
                      <p:childTnLst>
                        <p:par>
                          <p:cTn id="34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43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5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6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4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Lisa vor dem Computer?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vor dem Computer!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90" name="Picture 2" descr="C:\Users\P\Documents\Enseignement de l'allemand\COLLEGE\GUTE FAHRT\PREMIERE ANNEE\DIAPORAMAS\GIFS\marine9.gif"/>
          <p:cNvPicPr/>
          <p:nvPr/>
        </p:nvPicPr>
        <p:blipFill>
          <a:blip r:embed="rId1"/>
          <a:stretch/>
        </p:blipFill>
        <p:spPr>
          <a:xfrm>
            <a:off x="5519880" y="3357720"/>
            <a:ext cx="1238040" cy="1238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48" dur="indefinite" restart="never" nodeType="tmRoot">
          <p:childTnLst>
            <p:seq>
              <p:cTn id="349" dur="indefinite" nodeType="mainSeq">
                <p:childTnLst>
                  <p:par>
                    <p:cTn id="350" nodeType="clickEffect" fill="hold">
                      <p:stCondLst>
                        <p:cond delay="indefinite"/>
                      </p:stCondLst>
                      <p:childTnLst>
                        <p:par>
                          <p:cTn id="35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2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4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5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5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nodeType="clickEffect" fill="hold">
                      <p:stCondLst>
                        <p:cond delay="indefinite"/>
                      </p:stCondLst>
                      <p:childTnLst>
                        <p:par>
                          <p:cTn id="3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9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4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nodeType="clickEffect" fill="hold">
                      <p:stCondLst>
                        <p:cond delay="indefinite"/>
                      </p:stCondLst>
                      <p:childTnLst>
                        <p:par>
                          <p:cTn id="3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1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3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4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75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Lisa neben dem Regal?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neben dem Regal!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93" name="Picture 2" descr="C:\Users\P\Documents\Enseignement de l'allemand\COLLEGE\GUTE FAHRT\PREMIERE ANNEE\DIAPORAMAS\GIFS\marine7.gif"/>
          <p:cNvPicPr/>
          <p:nvPr/>
        </p:nvPicPr>
        <p:blipFill>
          <a:blip r:embed="rId1"/>
          <a:stretch/>
        </p:blipFill>
        <p:spPr>
          <a:xfrm>
            <a:off x="5802480" y="3429000"/>
            <a:ext cx="504360" cy="1093320"/>
          </a:xfrm>
          <a:prstGeom prst="rect">
            <a:avLst/>
          </a:prstGeom>
          <a:ln>
            <a:noFill/>
          </a:ln>
        </p:spPr>
      </p:pic>
      <p:pic>
        <p:nvPicPr>
          <p:cNvPr id="194" name="Picture 4" descr=""/>
          <p:cNvPicPr/>
          <p:nvPr/>
        </p:nvPicPr>
        <p:blipFill>
          <a:blip r:embed="rId2"/>
          <a:srcRect l="0" t="0" r="2692" b="0"/>
          <a:stretch/>
        </p:blipFill>
        <p:spPr>
          <a:xfrm>
            <a:off x="6456240" y="3357720"/>
            <a:ext cx="610920" cy="10854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6" dur="indefinite" restart="never" nodeType="tmRoot">
          <p:childTnLst>
            <p:seq>
              <p:cTn id="377" dur="indefinite" nodeType="mainSeq">
                <p:childTnLst>
                  <p:par>
                    <p:cTn id="378" nodeType="clickEffect" fill="hold">
                      <p:stCondLst>
                        <p:cond delay="indefinite"/>
                      </p:stCondLst>
                      <p:childTnLst>
                        <p:par>
                          <p:cTn id="37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80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2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3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84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nodeType="clickEffect" fill="hold">
                      <p:stCondLst>
                        <p:cond delay="indefinite"/>
                      </p:stCondLst>
                      <p:childTnLst>
                        <p:par>
                          <p:cTn id="3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87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2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nodeType="with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2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nodeType="clickEffect" fill="hold">
                      <p:stCondLst>
                        <p:cond delay="indefinite"/>
                      </p:stCondLst>
                      <p:childTnLst>
                        <p:par>
                          <p:cTn id="40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09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1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2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13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Picture 27" descr="C:\Users\Pierre\Desktop\GIFS\oma.gif"/>
          <p:cNvPicPr/>
          <p:nvPr/>
        </p:nvPicPr>
        <p:blipFill>
          <a:blip r:embed="rId1"/>
          <a:stretch/>
        </p:blipFill>
        <p:spPr>
          <a:xfrm>
            <a:off x="4943520" y="3500280"/>
            <a:ext cx="647280" cy="809280"/>
          </a:xfrm>
          <a:prstGeom prst="rect">
            <a:avLst/>
          </a:prstGeom>
          <a:ln>
            <a:noFill/>
          </a:ln>
        </p:spPr>
      </p:pic>
      <p:pic>
        <p:nvPicPr>
          <p:cNvPr id="196" name="Picture 10" descr="C:\Users\Pierre\Desktop\GIFS\majordhomme_1.gif"/>
          <p:cNvPicPr/>
          <p:nvPr/>
        </p:nvPicPr>
        <p:blipFill>
          <a:blip r:embed="rId2"/>
          <a:stretch/>
        </p:blipFill>
        <p:spPr>
          <a:xfrm>
            <a:off x="4871880" y="4508640"/>
            <a:ext cx="856800" cy="974520"/>
          </a:xfrm>
          <a:prstGeom prst="rect">
            <a:avLst/>
          </a:prstGeom>
          <a:ln>
            <a:noFill/>
          </a:ln>
        </p:spPr>
      </p:pic>
      <p:sp>
        <p:nvSpPr>
          <p:cNvPr id="197" name="CustomShape 1"/>
          <p:cNvSpPr/>
          <p:nvPr/>
        </p:nvSpPr>
        <p:spPr>
          <a:xfrm>
            <a:off x="6828840" y="2361600"/>
            <a:ext cx="244872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LIEGEN</a:t>
            </a:r>
            <a:endParaRPr b="0" lang="en-US" sz="5400" spc="-1" strike="noStrike">
              <a:latin typeface="Arial"/>
            </a:endParaRPr>
          </a:p>
        </p:txBody>
      </p:sp>
      <p:sp>
        <p:nvSpPr>
          <p:cNvPr id="198" name="CustomShape 2"/>
          <p:cNvSpPr/>
          <p:nvPr/>
        </p:nvSpPr>
        <p:spPr>
          <a:xfrm>
            <a:off x="6829560" y="4665960"/>
            <a:ext cx="265752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STEHEN</a:t>
            </a:r>
            <a:endParaRPr b="0" lang="en-US" sz="5400" spc="-1" strike="noStrike">
              <a:latin typeface="Arial"/>
            </a:endParaRPr>
          </a:p>
        </p:txBody>
      </p:sp>
      <p:sp>
        <p:nvSpPr>
          <p:cNvPr id="199" name="CustomShape 3"/>
          <p:cNvSpPr/>
          <p:nvPr/>
        </p:nvSpPr>
        <p:spPr>
          <a:xfrm>
            <a:off x="6828480" y="3513960"/>
            <a:ext cx="23727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SITZEN</a:t>
            </a:r>
            <a:endParaRPr b="0" lang="en-US" sz="5400" spc="-1" strike="noStrike">
              <a:latin typeface="Arial"/>
            </a:endParaRPr>
          </a:p>
        </p:txBody>
      </p:sp>
      <p:pic>
        <p:nvPicPr>
          <p:cNvPr id="200" name="Picture 2" descr="C:\Users\P\Documents\Enseignement de l'allemand\COLLEGE\GUTE FAHRT\PREMIERE ANNEE\DIAPORAMAS\GIFS\vie1.gif"/>
          <p:cNvPicPr/>
          <p:nvPr/>
        </p:nvPicPr>
        <p:blipFill>
          <a:blip r:embed="rId3"/>
          <a:stretch/>
        </p:blipFill>
        <p:spPr>
          <a:xfrm>
            <a:off x="4800600" y="2349360"/>
            <a:ext cx="1020240" cy="1022040"/>
          </a:xfrm>
          <a:prstGeom prst="rect">
            <a:avLst/>
          </a:prstGeom>
          <a:ln>
            <a:noFill/>
          </a:ln>
        </p:spPr>
      </p:pic>
      <p:sp>
        <p:nvSpPr>
          <p:cNvPr id="201" name="CustomShape 4"/>
          <p:cNvSpPr/>
          <p:nvPr/>
        </p:nvSpPr>
        <p:spPr>
          <a:xfrm>
            <a:off x="6830280" y="5745960"/>
            <a:ext cx="28497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HÄNGEN</a:t>
            </a:r>
            <a:endParaRPr b="0" lang="en-US" sz="5400" spc="-1" strike="noStrike">
              <a:latin typeface="Arial"/>
            </a:endParaRPr>
          </a:p>
        </p:txBody>
      </p:sp>
      <p:pic>
        <p:nvPicPr>
          <p:cNvPr id="202" name="Picture 3" descr="C:\Users\P\Documents\Enseignement de l'allemand\COLLEGE\GUTE FAHRT\PREMIERE ANNEE\DIAPORAMAS\GIFS\baumschmuck_www-clipart-kiste-de_006.gif"/>
          <p:cNvPicPr/>
          <p:nvPr/>
        </p:nvPicPr>
        <p:blipFill>
          <a:blip r:embed="rId4"/>
          <a:stretch/>
        </p:blipFill>
        <p:spPr>
          <a:xfrm>
            <a:off x="5057640" y="5589720"/>
            <a:ext cx="750600" cy="1123560"/>
          </a:xfrm>
          <a:prstGeom prst="rect">
            <a:avLst/>
          </a:prstGeom>
          <a:ln>
            <a:noFill/>
          </a:ln>
        </p:spPr>
      </p:pic>
      <p:sp>
        <p:nvSpPr>
          <p:cNvPr id="203" name="TextShape 5"/>
          <p:cNvSpPr txBox="1"/>
          <p:nvPr/>
        </p:nvSpPr>
        <p:spPr>
          <a:xfrm>
            <a:off x="3251160" y="228600"/>
            <a:ext cx="833076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Merk dir das!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14" dur="indefinite" restart="never" nodeType="tmRoot">
          <p:childTnLst>
            <p:seq>
              <p:cTn id="415" dur="indefinite" nodeType="mainSeq">
                <p:childTnLst>
                  <p:par>
                    <p:cTn id="416" nodeType="clickEffect" fill="hold">
                      <p:stCondLst>
                        <p:cond delay="indefinite"/>
                      </p:stCondLst>
                      <p:childTnLst>
                        <p:par>
                          <p:cTn id="41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18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3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nodeType="clickEffect" fill="hold">
                      <p:stCondLst>
                        <p:cond delay="indefinite"/>
                      </p:stCondLst>
                      <p:childTnLst>
                        <p:par>
                          <p:cTn id="42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30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2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3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3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nodeType="clickEffect" fill="hold">
                      <p:stCondLst>
                        <p:cond delay="indefinite"/>
                      </p:stCondLst>
                      <p:childTnLst>
                        <p:par>
                          <p:cTn id="4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37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2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nodeType="clickEffect" fill="hold">
                      <p:stCondLst>
                        <p:cond delay="indefinite"/>
                      </p:stCondLst>
                      <p:childTnLst>
                        <p:par>
                          <p:cTn id="44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49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1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2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53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nodeType="clickEffect" fill="hold">
                      <p:stCondLst>
                        <p:cond delay="indefinite"/>
                      </p:stCondLst>
                      <p:childTnLst>
                        <p:par>
                          <p:cTn id="45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56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0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1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nodeType="clickEffect" fill="hold">
                      <p:stCondLst>
                        <p:cond delay="indefinite"/>
                      </p:stCondLst>
                      <p:childTnLst>
                        <p:par>
                          <p:cTn id="46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68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0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1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7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nodeType="clickEffect" fill="hold">
                      <p:stCondLst>
                        <p:cond delay="indefinite"/>
                      </p:stCondLst>
                      <p:childTnLst>
                        <p:par>
                          <p:cTn id="4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75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0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5" nodeType="clickEffect" fill="hold">
                      <p:stCondLst>
                        <p:cond delay="indefinite"/>
                      </p:stCondLst>
                      <p:childTnLst>
                        <p:par>
                          <p:cTn id="4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87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89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0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9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Tom auf dem Sofa?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2" name="Picture 20" descr="us23"/>
          <p:cNvPicPr/>
          <p:nvPr/>
        </p:nvPicPr>
        <p:blipFill>
          <a:blip r:embed="rId1"/>
          <a:stretch/>
        </p:blipFill>
        <p:spPr>
          <a:xfrm>
            <a:off x="5591160" y="3789360"/>
            <a:ext cx="999720" cy="666360"/>
          </a:xfrm>
          <a:prstGeom prst="rect">
            <a:avLst/>
          </a:prstGeom>
          <a:ln>
            <a:noFill/>
          </a:ln>
        </p:spPr>
      </p:pic>
      <p:sp>
        <p:nvSpPr>
          <p:cNvPr id="153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Sofa!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54" name="Picture 5" descr="C:\Users\Pierre\Pictures\Bibliothèque multimédia Microsoft\j0431644.png"/>
          <p:cNvPicPr/>
          <p:nvPr/>
        </p:nvPicPr>
        <p:blipFill>
          <a:blip r:embed="rId2"/>
          <a:stretch/>
        </p:blipFill>
        <p:spPr>
          <a:xfrm>
            <a:off x="10506240" y="0"/>
            <a:ext cx="1484280" cy="1484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" dur="indefinite" restart="never" nodeType="tmRoot">
          <p:childTnLst>
            <p:seq>
              <p:cTn id="25" dur="indefinite" nodeType="mainSeq">
                <p:childTnLst>
                  <p:par>
                    <p:cTn id="26" nodeType="clickEffect" fill="hold">
                      <p:stCondLst>
                        <p:cond delay="indefinite"/>
                      </p:stCondLst>
                      <p:childTnLst>
                        <p:par>
                          <p:cTn id="2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nodeType="clickEffect" fill="hold">
                      <p:stCondLst>
                        <p:cond delay="indefinite"/>
                      </p:stCondLst>
                      <p:childTnLst>
                        <p:par>
                          <p:cTn id="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nodeType="clickEffect" fill="hold">
                      <p:stCondLst>
                        <p:cond delay="indefinite"/>
                      </p:stCondLst>
                      <p:childTnLst>
                        <p:par>
                          <p:cTn id="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1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Anton auf dem Stuhl?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Stuhl!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57" name="Picture 24" descr="C:\Users\Pierre\Desktop\GIFS\Musik-0030.gif"/>
          <p:cNvPicPr/>
          <p:nvPr/>
        </p:nvPicPr>
        <p:blipFill>
          <a:blip r:embed="rId1"/>
          <a:stretch/>
        </p:blipFill>
        <p:spPr>
          <a:xfrm>
            <a:off x="5808600" y="3429000"/>
            <a:ext cx="999720" cy="11998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2" dur="indefinite" restart="never" nodeType="tmRoot">
          <p:childTnLst>
            <p:seq>
              <p:cTn id="53" dur="indefinite" nodeType="mainSeq">
                <p:childTnLst>
                  <p:par>
                    <p:cTn id="54" nodeType="clickEffect" fill="hold">
                      <p:stCondLst>
                        <p:cond delay="indefinite"/>
                      </p:stCondLst>
                      <p:childTnLst>
                        <p:par>
                          <p:cTn id="5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6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nodeType="clickEffect" fill="hold">
                      <p:stCondLst>
                        <p:cond delay="indefinite"/>
                      </p:stCondLst>
                      <p:childTnLst>
                        <p:par>
                          <p:cTn id="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nodeType="clickEffect" fill="hold">
                      <p:stCondLst>
                        <p:cond delay="indefinite"/>
                      </p:stCondLst>
                      <p:childTnLst>
                        <p:par>
                          <p:cTn id="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7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Herbert im Rollstuhl?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im Rollstuhl!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60" name="Picture 12" descr="C:\Users\Pierre\Desktop\GIFS\mann_0036.gif"/>
          <p:cNvPicPr/>
          <p:nvPr/>
        </p:nvPicPr>
        <p:blipFill>
          <a:blip r:embed="rId1"/>
          <a:stretch/>
        </p:blipFill>
        <p:spPr>
          <a:xfrm>
            <a:off x="5591160" y="3573360"/>
            <a:ext cx="752040" cy="9522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0" dur="indefinite" restart="never" nodeType="tmRoot">
          <p:childTnLst>
            <p:seq>
              <p:cTn id="81" dur="indefinite" nodeType="mainSeq">
                <p:childTnLst>
                  <p:par>
                    <p:cTn id="82" nodeType="clickEffect" fill="hold">
                      <p:stCondLst>
                        <p:cond delay="indefinite"/>
                      </p:stCondLst>
                      <p:childTnLst>
                        <p:par>
                          <p:cTn id="8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4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8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nodeType="clickEffect" fill="hold">
                      <p:stCondLst>
                        <p:cond delay="indefinite"/>
                      </p:stCondLst>
                      <p:childTnLst>
                        <p:par>
                          <p:cTn id="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nodeType="clickEffect" fill="hold">
                      <p:stCondLst>
                        <p:cond delay="indefinite"/>
                      </p:stCondLst>
                      <p:childTnLst>
                        <p:par>
                          <p:cTn id="1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0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Sitzen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Anna und Ben neben dem Kaffeeautomaten?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stehen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neben dem Kaffeeautomaten!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63" name="Picture 2" descr="C:\Users\P\Documents\Enseignement de l'allemand\COLLEGE\GUTE FAHRT\PREMIERE ANNEE\DIAPORAMAS\GIFS\dialo9.gif"/>
          <p:cNvPicPr/>
          <p:nvPr/>
        </p:nvPicPr>
        <p:blipFill>
          <a:blip r:embed="rId1"/>
          <a:stretch/>
        </p:blipFill>
        <p:spPr>
          <a:xfrm>
            <a:off x="5519880" y="3357720"/>
            <a:ext cx="1238040" cy="1238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8" dur="indefinite" restart="never" nodeType="tmRoot">
          <p:childTnLst>
            <p:seq>
              <p:cTn id="109" dur="indefinite" nodeType="mainSeq">
                <p:childTnLst>
                  <p:par>
                    <p:cTn id="110" nodeType="clickEffect" fill="hold">
                      <p:stCondLst>
                        <p:cond delay="indefinite"/>
                      </p:stCondLst>
                      <p:childTnLst>
                        <p:par>
                          <p:cTn id="11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2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1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nodeType="clickEffect" fill="hold">
                      <p:stCondLst>
                        <p:cond delay="indefinite"/>
                      </p:stCondLst>
                      <p:childTnLst>
                        <p:par>
                          <p:cTn id="1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4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nodeType="clickEffect" fill="hold">
                      <p:stCondLst>
                        <p:cond delay="indefinite"/>
                      </p:stCondLst>
                      <p:childTnLst>
                        <p:par>
                          <p:cTn id="1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4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3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Tim auf dem Boden?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Boden!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66" name="Picture 2" descr="C:\Users\P\Documents\Enseignement de l'allemand\COLLEGE\GUTE FAHRT\PREMIERE ANNEE\DIAPORAMAS\GIFS\ecol4.gif"/>
          <p:cNvPicPr/>
          <p:nvPr/>
        </p:nvPicPr>
        <p:blipFill>
          <a:blip r:embed="rId1"/>
          <a:stretch/>
        </p:blipFill>
        <p:spPr>
          <a:xfrm>
            <a:off x="5519880" y="3284640"/>
            <a:ext cx="1142640" cy="1142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6" dur="indefinite" restart="never" nodeType="tmRoot">
          <p:childTnLst>
            <p:seq>
              <p:cTn id="137" dur="indefinite" nodeType="mainSeq">
                <p:childTnLst>
                  <p:par>
                    <p:cTn id="138" nodeType="clickEffect" fill="hold">
                      <p:stCondLst>
                        <p:cond delay="indefinite"/>
                      </p:stCondLst>
                      <p:childTnLst>
                        <p:par>
                          <p:cTn id="13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0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44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nodeType="clickEffect" fill="hold">
                      <p:stCondLst>
                        <p:cond delay="indefinite"/>
                      </p:stCondLst>
                      <p:childTnLst>
                        <p:par>
                          <p:cTn id="1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2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nodeType="clickEffect" fill="hold">
                      <p:stCondLst>
                        <p:cond delay="indefinite"/>
                      </p:stCondLst>
                      <p:childTnLst>
                        <p:par>
                          <p:cTn id="1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1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2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63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Jürgen vor dem Computer?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vor dem Computer!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69" name="Picture 2" descr="C:\Users\P\Documents\Enseignement de l'allemand\COLLEGE\GUTE FAHRT\PREMIERE ANNEE\DIAPORAMAS\GIFS\jeucin5.gif"/>
          <p:cNvPicPr/>
          <p:nvPr/>
        </p:nvPicPr>
        <p:blipFill>
          <a:blip r:embed="rId1"/>
          <a:stretch/>
        </p:blipFill>
        <p:spPr>
          <a:xfrm>
            <a:off x="5159520" y="3500280"/>
            <a:ext cx="1179000" cy="1277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4" dur="indefinite" restart="never" nodeType="tmRoot">
          <p:childTnLst>
            <p:seq>
              <p:cTn id="165" dur="indefinite" nodeType="mainSeq">
                <p:childTnLst>
                  <p:par>
                    <p:cTn id="166" nodeType="clickEffect" fill="hold">
                      <p:stCondLst>
                        <p:cond delay="indefinite"/>
                      </p:stCondLst>
                      <p:childTnLst>
                        <p:par>
                          <p:cTn id="16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8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0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1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7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nodeType="clickEffect" fill="hold">
                      <p:stCondLst>
                        <p:cond delay="indefinite"/>
                      </p:stCondLst>
                      <p:childTnLst>
                        <p:par>
                          <p:cTn id="1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0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nodeType="clickEffect" fill="hold">
                      <p:stCondLst>
                        <p:cond delay="indefinite"/>
                      </p:stCondLst>
                      <p:childTnLst>
                        <p:par>
                          <p:cTn id="1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91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Kai auf dem Surfbrett?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Surfbrett!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72" name="Picture 2" descr="C:\Users\P\Documents\Enseignement de l'allemand\COLLEGE\GUTE FAHRT\PREMIERE ANNEE\DIAPORAMAS\GIFS\jeupassion9.gif"/>
          <p:cNvPicPr/>
          <p:nvPr/>
        </p:nvPicPr>
        <p:blipFill>
          <a:blip r:embed="rId1"/>
          <a:stretch/>
        </p:blipFill>
        <p:spPr>
          <a:xfrm>
            <a:off x="5375160" y="3429000"/>
            <a:ext cx="1142640" cy="1142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2" dur="indefinite" restart="never" nodeType="tmRoot">
          <p:childTnLst>
            <p:seq>
              <p:cTn id="193" dur="indefinite" nodeType="mainSeq">
                <p:childTnLst>
                  <p:par>
                    <p:cTn id="194" nodeType="clickEffect" fill="hold">
                      <p:stCondLst>
                        <p:cond delay="indefinite"/>
                      </p:stCondLst>
                      <p:childTnLst>
                        <p:par>
                          <p:cTn id="19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6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0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nodeType="clickEffect" fill="hold">
                      <p:stCondLst>
                        <p:cond delay="indefinite"/>
                      </p:stCondLst>
                      <p:childTnLst>
                        <p:par>
                          <p:cTn id="2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8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nodeType="clickEffect" fill="hold">
                      <p:stCondLst>
                        <p:cond delay="indefinite"/>
                      </p:stCondLst>
                      <p:childTnLst>
                        <p:par>
                          <p:cTn id="2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7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8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1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Isabel auf dem Sofa?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Sofa!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75" name="Picture 2" descr="C:\Users\P\Documents\Enseignement de l'allemand\COLLEGE\GUTE FAHRT\PREMIERE ANNEE\DIAPORAMAS\GIFS\pause11.gif"/>
          <p:cNvPicPr/>
          <p:nvPr/>
        </p:nvPicPr>
        <p:blipFill>
          <a:blip r:embed="rId1"/>
          <a:stretch/>
        </p:blipFill>
        <p:spPr>
          <a:xfrm>
            <a:off x="5591160" y="3213000"/>
            <a:ext cx="1142640" cy="1142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0" dur="indefinite" restart="never" nodeType="tmRoot">
          <p:childTnLst>
            <p:seq>
              <p:cTn id="221" dur="indefinite" nodeType="mainSeq">
                <p:childTnLst>
                  <p:par>
                    <p:cTn id="222" nodeType="clickEffect" fill="hold">
                      <p:stCondLst>
                        <p:cond delay="indefinite"/>
                      </p:stCondLst>
                      <p:childTnLst>
                        <p:par>
                          <p:cTn id="22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24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6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7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2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nodeType="clickEffect" fill="hold">
                      <p:stCondLst>
                        <p:cond delay="indefinite"/>
                      </p:stCondLst>
                      <p:childTnLst>
                        <p:par>
                          <p:cTn id="2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6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nodeType="clickEffect" fill="hold">
                      <p:stCondLst>
                        <p:cond delay="indefinite"/>
                      </p:stCondLst>
                      <p:childTnLst>
                        <p:par>
                          <p:cTn id="24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43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5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6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47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Theme_Mod_theme</Template>
  <TotalTime>51</TotalTime>
  <Application>LibreOffice/6.3.4.2$Linux_X86_64 LibreOffice_project/60da17e045e08f1793c57c00ba83cdfce946d0aa</Application>
  <Words>207</Words>
  <Paragraphs>36</Paragraphs>
  <Company>Hewlett-Packard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2011-11-10T14:45:02Z</dcterms:created>
  <dc:creator>P</dc:creator>
  <dc:description/>
  <dc:language>en-US</dc:language>
  <cp:lastModifiedBy>Pierre Binet</cp:lastModifiedBy>
  <dcterms:modified xsi:type="dcterms:W3CDTF">2017-01-11T08:52:47Z</dcterms:modified>
  <cp:revision>7</cp:revision>
  <dc:subject/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Grand écran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16</vt:i4>
  </property>
</Properties>
</file>