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12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22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3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36.xml.rels" ContentType="application/vnd.openxmlformats-package.relationships+xml"/>
  <Override PartName="/ppt/slides/_rels/slide5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media/image36.jpeg" ContentType="image/jpeg"/>
  <Override PartName="/ppt/media/image35.jpeg" ContentType="image/jpeg"/>
  <Override PartName="/ppt/media/image34.jpeg" ContentType="image/jpeg"/>
  <Override PartName="/ppt/media/image33.jpeg" ContentType="image/jpeg"/>
  <Override PartName="/ppt/media/image39.jpeg" ContentType="image/jpeg"/>
  <Override PartName="/ppt/media/image32.jpeg" ContentType="image/jpeg"/>
  <Override PartName="/ppt/media/image31.jpeg" ContentType="image/jpeg"/>
  <Override PartName="/ppt/media/image30.jpeg" ContentType="image/jpeg"/>
  <Override PartName="/ppt/media/image29.jpeg" ContentType="image/jpeg"/>
  <Override PartName="/ppt/media/image26.png" ContentType="image/png"/>
  <Override PartName="/ppt/media/image7.jpeg" ContentType="image/jpeg"/>
  <Override PartName="/ppt/media/image28.jpeg" ContentType="image/jpeg"/>
  <Override PartName="/ppt/media/image27.jpeg" ContentType="image/jpeg"/>
  <Override PartName="/ppt/media/image5.jpeg" ContentType="image/jpeg"/>
  <Override PartName="/ppt/media/image25.jpeg" ContentType="image/jpeg"/>
  <Override PartName="/ppt/media/image3.jpeg" ContentType="image/jpeg"/>
  <Override PartName="/ppt/media/image24.jpeg" ContentType="image/jpeg"/>
  <Override PartName="/ppt/media/image2.jpeg" ContentType="image/jpeg"/>
  <Override PartName="/ppt/media/image21.jpeg" ContentType="image/jpeg"/>
  <Override PartName="/ppt/media/image42.jpeg" ContentType="image/jpeg"/>
  <Override PartName="/ppt/media/image47.jpeg" ContentType="image/jpeg"/>
  <Override PartName="/ppt/media/image46.jpeg" ContentType="image/jpeg"/>
  <Override PartName="/ppt/media/image13.jpeg" ContentType="image/jpeg"/>
  <Override PartName="/ppt/media/image44.jpeg" ContentType="image/jpeg"/>
  <Override PartName="/ppt/media/image11.jpeg" ContentType="image/jpeg"/>
  <Override PartName="/ppt/media/image12.jpeg" ContentType="image/jpeg"/>
  <Override PartName="/ppt/media/image43.jpeg" ContentType="image/jpeg"/>
  <Override PartName="/ppt/media/image10.jpeg" ContentType="image/jpeg"/>
  <Override PartName="/ppt/media/image49.jpeg" ContentType="image/jpeg"/>
  <Override PartName="/ppt/media/image16.jpeg" ContentType="image/jpeg"/>
  <Override PartName="/ppt/media/image48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38.png" ContentType="image/png"/>
  <Override PartName="/ppt/media/image45.png" ContentType="image/png"/>
  <Override PartName="/ppt/media/image19.jpeg" ContentType="image/jpeg"/>
  <Override PartName="/ppt/media/image37.png" ContentType="image/png"/>
  <Override PartName="/ppt/media/image9.jpeg" ContentType="image/jpeg"/>
  <Override PartName="/ppt/media/image8.jpeg" ContentType="image/jpeg"/>
  <Override PartName="/ppt/media/image14.png" ContentType="image/png"/>
  <Override PartName="/ppt/media/image4.jpeg" ContentType="image/jpeg"/>
  <Override PartName="/ppt/media/image22.png" ContentType="image/png"/>
  <Override PartName="/ppt/media/image23.png" ContentType="image/png"/>
  <Override PartName="/ppt/media/image52.jpeg" ContentType="image/jpeg"/>
  <Override PartName="/ppt/media/image55.jpeg" ContentType="image/jpeg"/>
  <Override PartName="/ppt/media/image51.jpeg" ContentType="image/jpeg"/>
  <Override PartName="/ppt/media/image54.png" ContentType="image/png"/>
  <Override PartName="/ppt/media/image50.jpeg" ContentType="image/jpeg"/>
  <Override PartName="/ppt/media/image1.jpeg" ContentType="image/jpeg"/>
  <Override PartName="/ppt/media/image56.jpeg" ContentType="image/jpeg"/>
  <Override PartName="/ppt/media/image20.jpeg" ContentType="image/jpeg"/>
  <Override PartName="/ppt/media/image53.jpeg" ContentType="image/jpeg"/>
  <Override PartName="/ppt/media/image41.jpeg" ContentType="image/jpeg"/>
  <Override PartName="/ppt/media/image40.jpeg" ContentType="image/jpeg"/>
  <Override PartName="/ppt/media/image6.png" ContentType="image/png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884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74756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41012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57884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74756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410120" y="276120"/>
            <a:ext cx="9371520" cy="548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884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74756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41012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884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74756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1410120" y="276120"/>
            <a:ext cx="9371520" cy="548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884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774756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41012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57884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774756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1410120" y="276120"/>
            <a:ext cx="9371520" cy="548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884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7747560" y="156600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141012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457884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7747560" y="3979440"/>
            <a:ext cx="3017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410120" y="276120"/>
            <a:ext cx="9371520" cy="548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462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12160" y="397944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1012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2160" y="1566000"/>
            <a:ext cx="457308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410120" y="3979440"/>
            <a:ext cx="9371520" cy="22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6629400"/>
            <a:ext cx="1499400" cy="228240"/>
          </a:xfrm>
          <a:prstGeom prst="rect">
            <a:avLst/>
          </a:prstGeom>
          <a:gradFill rotWithShape="0">
            <a:gsLst>
              <a:gs pos="0">
                <a:srgbClr val="fce4de"/>
              </a:gs>
              <a:gs pos="50000">
                <a:srgbClr val="fce4de"/>
              </a:gs>
              <a:gs pos="100000">
                <a:srgbClr val="fce4d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609200" y="6629400"/>
            <a:ext cx="10582200" cy="228240"/>
          </a:xfrm>
          <a:prstGeom prst="rect">
            <a:avLst/>
          </a:prstGeom>
          <a:gradFill rotWithShape="0">
            <a:gsLst>
              <a:gs pos="0">
                <a:srgbClr val="f7c0b2"/>
              </a:gs>
              <a:gs pos="50000">
                <a:srgbClr val="f7c0b2"/>
              </a:gs>
              <a:gs pos="100000">
                <a:srgbClr val="f7c0b2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751760" y="0"/>
            <a:ext cx="4937400" cy="5943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3" descr=""/>
          <p:cNvPicPr/>
          <p:nvPr/>
        </p:nvPicPr>
        <p:blipFill>
          <a:blip r:embed="rId2"/>
          <a:srcRect l="23211" t="0" r="22922" b="0"/>
          <a:stretch/>
        </p:blipFill>
        <p:spPr>
          <a:xfrm>
            <a:off x="6780960" y="1251360"/>
            <a:ext cx="2520360" cy="4679640"/>
          </a:xfrm>
          <a:prstGeom prst="rect">
            <a:avLst/>
          </a:prstGeom>
          <a:ln>
            <a:noFill/>
          </a:ln>
        </p:spPr>
      </p:pic>
      <p:pic>
        <p:nvPicPr>
          <p:cNvPr id="4" name="Image 5" descr=""/>
          <p:cNvPicPr/>
          <p:nvPr/>
        </p:nvPicPr>
        <p:blipFill>
          <a:blip r:embed="rId3"/>
          <a:srcRect l="28433" t="0" r="20409" b="0"/>
          <a:stretch/>
        </p:blipFill>
        <p:spPr>
          <a:xfrm>
            <a:off x="0" y="1263600"/>
            <a:ext cx="1672200" cy="4679640"/>
          </a:xfrm>
          <a:prstGeom prst="rect">
            <a:avLst/>
          </a:prstGeom>
          <a:ln>
            <a:noFill/>
          </a:ln>
        </p:spPr>
      </p:pic>
      <p:pic>
        <p:nvPicPr>
          <p:cNvPr id="5" name="Image 6" descr=""/>
          <p:cNvPicPr/>
          <p:nvPr/>
        </p:nvPicPr>
        <p:blipFill>
          <a:blip r:embed="rId4"/>
          <a:stretch/>
        </p:blipFill>
        <p:spPr>
          <a:xfrm>
            <a:off x="9393120" y="1251720"/>
            <a:ext cx="2792520" cy="4679640"/>
          </a:xfrm>
          <a:prstGeom prst="rect">
            <a:avLst/>
          </a:prstGeom>
          <a:ln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Corbel"/>
              </a:rPr>
              <a:t>Click to edit the outline text format</a:t>
            </a:r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Second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Third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Fourth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6629400"/>
            <a:ext cx="1499400" cy="228240"/>
          </a:xfrm>
          <a:prstGeom prst="rect">
            <a:avLst/>
          </a:prstGeom>
          <a:gradFill rotWithShape="0">
            <a:gsLst>
              <a:gs pos="0">
                <a:srgbClr val="fce4de"/>
              </a:gs>
              <a:gs pos="50000">
                <a:srgbClr val="fce4de"/>
              </a:gs>
              <a:gs pos="100000">
                <a:srgbClr val="fce4d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1609200" y="6629400"/>
            <a:ext cx="10582200" cy="228240"/>
          </a:xfrm>
          <a:prstGeom prst="rect">
            <a:avLst/>
          </a:prstGeom>
          <a:gradFill rotWithShape="0">
            <a:gsLst>
              <a:gs pos="0">
                <a:srgbClr val="f7c0b2"/>
              </a:gs>
              <a:gs pos="50000">
                <a:srgbClr val="f7c0b2"/>
              </a:gs>
              <a:gs pos="100000">
                <a:srgbClr val="f7c0b2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1280" y="6629400"/>
            <a:ext cx="1000440" cy="228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BC50532-F876-4CA2-BEA8-9C0B60FB28F3}" type="datetime">
              <a:rPr b="0" lang="en-US" sz="800" spc="-1" strike="noStrike">
                <a:solidFill>
                  <a:srgbClr val="b53513"/>
                </a:solidFill>
                <a:latin typeface="Corbel"/>
              </a:rPr>
              <a:t>4/9/20</a:t>
            </a:fld>
            <a:endParaRPr b="0" lang="en-US" sz="8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1637640" y="6629400"/>
            <a:ext cx="9144000" cy="22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0" y="6629400"/>
            <a:ext cx="410040" cy="228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F012BB3-08F1-4592-86D6-05F917532CD9}" type="slidenum">
              <a:rPr b="0" lang="en-US" sz="800" spc="-1" strike="noStrike">
                <a:solidFill>
                  <a:srgbClr val="b53513"/>
                </a:solidFill>
                <a:latin typeface="Corbel"/>
              </a:rPr>
              <a:t>&lt;number&gt;</a:t>
            </a:fld>
            <a:endParaRPr b="0" lang="en-US" sz="8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Corbel"/>
              </a:rPr>
              <a:t>Click to edit the outline text format</a:t>
            </a:r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Second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Third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Fourth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 hidden="1"/>
          <p:cNvSpPr/>
          <p:nvPr/>
        </p:nvSpPr>
        <p:spPr>
          <a:xfrm>
            <a:off x="0" y="6629400"/>
            <a:ext cx="1499400" cy="228240"/>
          </a:xfrm>
          <a:prstGeom prst="rect">
            <a:avLst/>
          </a:prstGeom>
          <a:gradFill rotWithShape="0">
            <a:gsLst>
              <a:gs pos="0">
                <a:srgbClr val="fce4de"/>
              </a:gs>
              <a:gs pos="50000">
                <a:srgbClr val="fce4de"/>
              </a:gs>
              <a:gs pos="100000">
                <a:srgbClr val="fce4d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 hidden="1"/>
          <p:cNvSpPr/>
          <p:nvPr/>
        </p:nvSpPr>
        <p:spPr>
          <a:xfrm>
            <a:off x="1609200" y="6629400"/>
            <a:ext cx="10582200" cy="228240"/>
          </a:xfrm>
          <a:prstGeom prst="rect">
            <a:avLst/>
          </a:prstGeom>
          <a:gradFill rotWithShape="0">
            <a:gsLst>
              <a:gs pos="0">
                <a:srgbClr val="f7c0b2"/>
              </a:gs>
              <a:gs pos="50000">
                <a:srgbClr val="f7c0b2"/>
              </a:gs>
              <a:gs pos="100000">
                <a:srgbClr val="f7c0b2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1949040" y="2059200"/>
            <a:ext cx="6836040" cy="388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Image 3" descr=""/>
          <p:cNvPicPr/>
          <p:nvPr/>
        </p:nvPicPr>
        <p:blipFill>
          <a:blip r:embed="rId2"/>
          <a:srcRect l="4035" t="0" r="10398" b="0"/>
          <a:stretch/>
        </p:blipFill>
        <p:spPr>
          <a:xfrm>
            <a:off x="8873640" y="2055240"/>
            <a:ext cx="3326400" cy="3887640"/>
          </a:xfrm>
          <a:prstGeom prst="rect">
            <a:avLst/>
          </a:prstGeom>
          <a:ln>
            <a:noFill/>
          </a:ln>
        </p:spPr>
      </p:pic>
      <p:pic>
        <p:nvPicPr>
          <p:cNvPr id="91" name="Image 4" descr=""/>
          <p:cNvPicPr/>
          <p:nvPr/>
        </p:nvPicPr>
        <p:blipFill>
          <a:blip r:embed="rId3"/>
          <a:srcRect l="16117" t="0" r="15188" b="0"/>
          <a:stretch/>
        </p:blipFill>
        <p:spPr>
          <a:xfrm>
            <a:off x="0" y="2045160"/>
            <a:ext cx="1864440" cy="3885840"/>
          </a:xfrm>
          <a:prstGeom prst="rect">
            <a:avLst/>
          </a:prstGeom>
          <a:ln>
            <a:noFill/>
          </a:ln>
        </p:spPr>
      </p:pic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Corbel"/>
              </a:rPr>
              <a:t>Click to edit the outline text format</a:t>
            </a:r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Second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Third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Fourth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6629400"/>
            <a:ext cx="1499400" cy="228240"/>
          </a:xfrm>
          <a:prstGeom prst="rect">
            <a:avLst/>
          </a:prstGeom>
          <a:gradFill rotWithShape="0">
            <a:gsLst>
              <a:gs pos="0">
                <a:srgbClr val="fce4de"/>
              </a:gs>
              <a:gs pos="50000">
                <a:srgbClr val="fce4de"/>
              </a:gs>
              <a:gs pos="100000">
                <a:srgbClr val="fce4d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1609200" y="6629400"/>
            <a:ext cx="10582200" cy="228240"/>
          </a:xfrm>
          <a:prstGeom prst="rect">
            <a:avLst/>
          </a:prstGeom>
          <a:gradFill rotWithShape="0">
            <a:gsLst>
              <a:gs pos="0">
                <a:srgbClr val="f7c0b2"/>
              </a:gs>
              <a:gs pos="50000">
                <a:srgbClr val="f7c0b2"/>
              </a:gs>
              <a:gs pos="100000">
                <a:srgbClr val="f7c0b2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1410120" y="276120"/>
            <a:ext cx="9371520" cy="11833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fr-FR" sz="3400" spc="-1" strike="noStrike">
                <a:solidFill>
                  <a:srgbClr val="e84c22"/>
                </a:solidFill>
                <a:latin typeface="Corbel"/>
              </a:rPr>
              <a:t>Modifiez le style du titre</a:t>
            </a:r>
            <a:endParaRPr b="0" lang="fr-FR" sz="3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410120" y="1566000"/>
            <a:ext cx="9371520" cy="4620240"/>
          </a:xfrm>
          <a:prstGeom prst="rect">
            <a:avLst/>
          </a:prstGeom>
        </p:spPr>
        <p:txBody>
          <a:bodyPr>
            <a:noAutofit/>
          </a:bodyPr>
          <a:p>
            <a:pPr marL="210240" indent="-20988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Corbel"/>
              </a:rPr>
              <a:t>Modifiez les styles du texte du masque</a:t>
            </a:r>
            <a:endParaRPr b="0" lang="fr-FR" sz="2200" spc="-1" strike="noStrike">
              <a:solidFill>
                <a:srgbClr val="000000"/>
              </a:solidFill>
              <a:latin typeface="Corbel"/>
            </a:endParaRPr>
          </a:p>
          <a:p>
            <a:pPr lvl="1" marL="438840" indent="-155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Deuxième niveau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  <a:p>
            <a:pPr lvl="2" marL="676800" indent="-155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Troisième niveau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3" marL="905400" indent="-155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Quatrième niveau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4" marL="1134000" indent="-155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Cinquième niveau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dt"/>
          </p:nvPr>
        </p:nvSpPr>
        <p:spPr>
          <a:xfrm>
            <a:off x="431280" y="6629400"/>
            <a:ext cx="1000440" cy="228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FD75676-68F7-47B1-8087-9B5700D7FE67}" type="datetime">
              <a:rPr b="0" lang="en-US" sz="800" spc="-1" strike="noStrike">
                <a:solidFill>
                  <a:srgbClr val="b53513"/>
                </a:solidFill>
                <a:latin typeface="Corbel"/>
              </a:rPr>
              <a:t>4/9/20</a:t>
            </a:fld>
            <a:endParaRPr b="0" lang="en-US" sz="800" spc="-1" strike="noStrike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ftr"/>
          </p:nvPr>
        </p:nvSpPr>
        <p:spPr>
          <a:xfrm>
            <a:off x="1637640" y="6629400"/>
            <a:ext cx="9144000" cy="22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sldNum"/>
          </p:nvPr>
        </p:nvSpPr>
        <p:spPr>
          <a:xfrm>
            <a:off x="0" y="6629400"/>
            <a:ext cx="410040" cy="228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6C46A7D-07F9-443C-9AB4-CA0224776D67}" type="slidenum">
              <a:rPr b="0" lang="en-US" sz="800" spc="-1" strike="noStrike">
                <a:solidFill>
                  <a:srgbClr val="b53513"/>
                </a:solidFill>
                <a:latin typeface="Corbel"/>
              </a:rPr>
              <a:t>&lt;number&gt;</a:t>
            </a:fld>
            <a:endParaRPr b="0" lang="en-US" sz="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0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756440" y="4086360"/>
            <a:ext cx="4920480" cy="17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MODENSCHAU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334240" y="3569040"/>
            <a:ext cx="611172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JETZT BIST DU DRAN!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 4" descr=""/>
          <p:cNvPicPr/>
          <p:nvPr/>
        </p:nvPicPr>
        <p:blipFill>
          <a:blip r:embed="rId1"/>
          <a:stretch/>
        </p:blipFill>
        <p:spPr>
          <a:xfrm>
            <a:off x="4163040" y="252720"/>
            <a:ext cx="4054320" cy="6081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19" name="CustomShape 1"/>
          <p:cNvSpPr/>
          <p:nvPr/>
        </p:nvSpPr>
        <p:spPr>
          <a:xfrm>
            <a:off x="3128040" y="163620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"/>
          <p:cNvSpPr/>
          <p:nvPr/>
        </p:nvSpPr>
        <p:spPr>
          <a:xfrm flipH="1">
            <a:off x="6633000" y="208440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Résultat de recherche d'images pour &quot;tenue femme t shirt chaussures&quot;"/>
          <p:cNvPicPr/>
          <p:nvPr/>
        </p:nvPicPr>
        <p:blipFill>
          <a:blip r:embed="rId1"/>
          <a:srcRect l="9726" t="0" r="17883" b="0"/>
          <a:stretch/>
        </p:blipFill>
        <p:spPr>
          <a:xfrm>
            <a:off x="4210920" y="421200"/>
            <a:ext cx="3164040" cy="55807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22" name="CustomShape 1"/>
          <p:cNvSpPr/>
          <p:nvPr/>
        </p:nvSpPr>
        <p:spPr>
          <a:xfrm>
            <a:off x="2808360" y="179280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2"/>
          <p:cNvSpPr/>
          <p:nvPr/>
        </p:nvSpPr>
        <p:spPr>
          <a:xfrm flipH="1">
            <a:off x="6119640" y="559368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3"/>
          <p:cNvSpPr/>
          <p:nvPr/>
        </p:nvSpPr>
        <p:spPr>
          <a:xfrm flipH="1">
            <a:off x="5793120" y="5593680"/>
            <a:ext cx="2837520" cy="33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2" descr=""/>
          <p:cNvPicPr/>
          <p:nvPr/>
        </p:nvPicPr>
        <p:blipFill>
          <a:blip r:embed="rId1"/>
          <a:stretch/>
        </p:blipFill>
        <p:spPr>
          <a:xfrm>
            <a:off x="4461480" y="348840"/>
            <a:ext cx="3503520" cy="5870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26" name="CustomShape 1"/>
          <p:cNvSpPr/>
          <p:nvPr/>
        </p:nvSpPr>
        <p:spPr>
          <a:xfrm>
            <a:off x="3121200" y="216864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2995920" y="5005080"/>
            <a:ext cx="2818800" cy="33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88" dur="indefinite" restart="never" nodeType="tmRoot">
          <p:childTnLst>
            <p:seq>
              <p:cTn id="289" dur="indefinite" nodeType="mainSeq">
                <p:childTnLst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 1" descr=""/>
          <p:cNvPicPr/>
          <p:nvPr/>
        </p:nvPicPr>
        <p:blipFill>
          <a:blip r:embed="rId1"/>
          <a:srcRect l="1451" t="2003" r="52445" b="2003"/>
          <a:stretch/>
        </p:blipFill>
        <p:spPr>
          <a:xfrm>
            <a:off x="4896720" y="974520"/>
            <a:ext cx="2195280" cy="45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29" name="CustomShape 1"/>
          <p:cNvSpPr/>
          <p:nvPr/>
        </p:nvSpPr>
        <p:spPr>
          <a:xfrm flipV="1">
            <a:off x="2874960" y="1262880"/>
            <a:ext cx="2899800" cy="182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"/>
          <p:cNvSpPr/>
          <p:nvPr/>
        </p:nvSpPr>
        <p:spPr>
          <a:xfrm flipH="1">
            <a:off x="6276600" y="366084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2" descr=""/>
          <p:cNvPicPr/>
          <p:nvPr/>
        </p:nvPicPr>
        <p:blipFill>
          <a:blip r:embed="rId1"/>
          <a:stretch/>
        </p:blipFill>
        <p:spPr>
          <a:xfrm>
            <a:off x="4126680" y="473400"/>
            <a:ext cx="3593520" cy="53935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32" name="CustomShape 1"/>
          <p:cNvSpPr/>
          <p:nvPr/>
        </p:nvSpPr>
        <p:spPr>
          <a:xfrm flipH="1">
            <a:off x="6372720" y="269820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2746800" y="415368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 1" descr=""/>
          <p:cNvPicPr/>
          <p:nvPr/>
        </p:nvPicPr>
        <p:blipFill>
          <a:blip r:embed="rId1"/>
          <a:srcRect l="18968" t="0" r="20116" b="0"/>
          <a:stretch/>
        </p:blipFill>
        <p:spPr>
          <a:xfrm>
            <a:off x="4644360" y="312840"/>
            <a:ext cx="3392640" cy="557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35" name="CustomShape 1"/>
          <p:cNvSpPr/>
          <p:nvPr/>
        </p:nvSpPr>
        <p:spPr>
          <a:xfrm flipH="1">
            <a:off x="6890040" y="82116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2746800" y="415368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36" dur="indefinite" restart="never" nodeType="tmRoot">
          <p:childTnLst>
            <p:seq>
              <p:cTn id="337" dur="indefinite" nodeType="mainSeq">
                <p:childTnLst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 2" descr=""/>
          <p:cNvPicPr/>
          <p:nvPr/>
        </p:nvPicPr>
        <p:blipFill>
          <a:blip r:embed="rId1"/>
          <a:srcRect l="8860" t="0" r="6614" b="0"/>
          <a:stretch/>
        </p:blipFill>
        <p:spPr>
          <a:xfrm>
            <a:off x="4656240" y="243720"/>
            <a:ext cx="3464640" cy="58680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38" name="CustomShape 1"/>
          <p:cNvSpPr/>
          <p:nvPr/>
        </p:nvSpPr>
        <p:spPr>
          <a:xfrm flipH="1">
            <a:off x="6709680" y="489996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2"/>
          <p:cNvSpPr/>
          <p:nvPr/>
        </p:nvSpPr>
        <p:spPr>
          <a:xfrm>
            <a:off x="3110040" y="409068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52" dur="indefinite" restart="never" nodeType="tmRoot">
          <p:childTnLst>
            <p:seq>
              <p:cTn id="353" dur="indefinite" nodeType="mainSeq">
                <p:childTnLst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 1" descr=""/>
          <p:cNvPicPr/>
          <p:nvPr/>
        </p:nvPicPr>
        <p:blipFill>
          <a:blip r:embed="rId1"/>
          <a:stretch/>
        </p:blipFill>
        <p:spPr>
          <a:xfrm>
            <a:off x="4786200" y="604800"/>
            <a:ext cx="2619000" cy="56480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41" name="CustomShape 1"/>
          <p:cNvSpPr/>
          <p:nvPr/>
        </p:nvSpPr>
        <p:spPr>
          <a:xfrm flipH="1">
            <a:off x="6565320" y="449712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3003840" y="306216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3"/>
          <p:cNvSpPr/>
          <p:nvPr/>
        </p:nvSpPr>
        <p:spPr>
          <a:xfrm flipH="1">
            <a:off x="5802120" y="4497120"/>
            <a:ext cx="3273840" cy="70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68" dur="indefinite" restart="never" nodeType="tmRoot">
          <p:childTnLst>
            <p:seq>
              <p:cTn id="369" dur="indefinite" nodeType="mainSeq">
                <p:childTnLst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2430360" y="4687920"/>
            <a:ext cx="585900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262626"/>
                </a:solidFill>
                <a:latin typeface="Corbel"/>
              </a:rPr>
              <a:t>(Arbeitsblatt)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45" name="Picture 4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4685400" y="3131640"/>
            <a:ext cx="1349280" cy="134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5" descr="C:\Users\Pierre\Pictures\Bibliothèque multimédia Microsoft\j0431644.png"/>
          <p:cNvPicPr/>
          <p:nvPr/>
        </p:nvPicPr>
        <p:blipFill>
          <a:blip r:embed="rId1"/>
          <a:stretch/>
        </p:blipFill>
        <p:spPr>
          <a:xfrm>
            <a:off x="10722240" y="14040"/>
            <a:ext cx="1361160" cy="1361160"/>
          </a:xfrm>
          <a:prstGeom prst="rect">
            <a:avLst/>
          </a:prstGeom>
          <a:ln>
            <a:noFill/>
          </a:ln>
        </p:spPr>
      </p:pic>
      <p:pic>
        <p:nvPicPr>
          <p:cNvPr id="175" name="Image 4" descr=""/>
          <p:cNvPicPr/>
          <p:nvPr/>
        </p:nvPicPr>
        <p:blipFill>
          <a:blip r:embed="rId2"/>
          <a:stretch/>
        </p:blipFill>
        <p:spPr>
          <a:xfrm>
            <a:off x="4163040" y="252720"/>
            <a:ext cx="4054320" cy="6081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76" name="CustomShape 1"/>
          <p:cNvSpPr/>
          <p:nvPr/>
        </p:nvSpPr>
        <p:spPr>
          <a:xfrm>
            <a:off x="447120" y="1323360"/>
            <a:ext cx="240588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Pullover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128040" y="163620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3"/>
          <p:cNvSpPr/>
          <p:nvPr/>
        </p:nvSpPr>
        <p:spPr>
          <a:xfrm>
            <a:off x="8996760" y="182304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Jacke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 flipH="1">
            <a:off x="6633000" y="208440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1" descr=""/>
          <p:cNvPicPr/>
          <p:nvPr/>
        </p:nvPicPr>
        <p:blipFill>
          <a:blip r:embed="rId1"/>
          <a:srcRect l="16778" t="0" r="16543" b="0"/>
          <a:stretch/>
        </p:blipFill>
        <p:spPr>
          <a:xfrm>
            <a:off x="3090600" y="168480"/>
            <a:ext cx="1325160" cy="2981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47" name="Image 2" descr=""/>
          <p:cNvPicPr/>
          <p:nvPr/>
        </p:nvPicPr>
        <p:blipFill>
          <a:blip r:embed="rId2"/>
          <a:srcRect l="3742" t="2003" r="58092" b="2003"/>
          <a:stretch/>
        </p:blipFill>
        <p:spPr>
          <a:xfrm>
            <a:off x="7567560" y="168480"/>
            <a:ext cx="1166760" cy="29354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48" name="Image 3" descr=""/>
          <p:cNvPicPr/>
          <p:nvPr/>
        </p:nvPicPr>
        <p:blipFill>
          <a:blip r:embed="rId3"/>
          <a:srcRect l="0" t="0" r="13400" b="0"/>
          <a:stretch/>
        </p:blipFill>
        <p:spPr>
          <a:xfrm>
            <a:off x="5271840" y="3104280"/>
            <a:ext cx="1283400" cy="31968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49" name="Image 4" descr=""/>
          <p:cNvPicPr/>
          <p:nvPr/>
        </p:nvPicPr>
        <p:blipFill>
          <a:blip r:embed="rId4"/>
          <a:srcRect l="26164" t="0" r="27865" b="0"/>
          <a:stretch/>
        </p:blipFill>
        <p:spPr>
          <a:xfrm>
            <a:off x="10022400" y="3150720"/>
            <a:ext cx="1371240" cy="29833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50" name="Image 5" descr=""/>
          <p:cNvPicPr/>
          <p:nvPr/>
        </p:nvPicPr>
        <p:blipFill>
          <a:blip r:embed="rId5"/>
          <a:srcRect l="24356" t="0" r="19972" b="0"/>
          <a:stretch/>
        </p:blipFill>
        <p:spPr>
          <a:xfrm>
            <a:off x="928080" y="3023640"/>
            <a:ext cx="1262880" cy="3248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51" name="CustomShape 1"/>
          <p:cNvSpPr/>
          <p:nvPr/>
        </p:nvSpPr>
        <p:spPr>
          <a:xfrm>
            <a:off x="2450880" y="709920"/>
            <a:ext cx="1301760" cy="21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2"/>
          <p:cNvSpPr/>
          <p:nvPr/>
        </p:nvSpPr>
        <p:spPr>
          <a:xfrm>
            <a:off x="44640" y="203040"/>
            <a:ext cx="240588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Pullover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334240" y="1090080"/>
            <a:ext cx="1194120" cy="18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"/>
          <p:cNvSpPr/>
          <p:nvPr/>
        </p:nvSpPr>
        <p:spPr>
          <a:xfrm>
            <a:off x="44640" y="78192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Jacke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2450880" y="1796040"/>
            <a:ext cx="1194120" cy="18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6"/>
          <p:cNvSpPr/>
          <p:nvPr/>
        </p:nvSpPr>
        <p:spPr>
          <a:xfrm>
            <a:off x="44640" y="135828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Jeans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7" name="CustomShape 7"/>
          <p:cNvSpPr/>
          <p:nvPr/>
        </p:nvSpPr>
        <p:spPr>
          <a:xfrm>
            <a:off x="2450880" y="2719080"/>
            <a:ext cx="1194120" cy="18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8"/>
          <p:cNvSpPr/>
          <p:nvPr/>
        </p:nvSpPr>
        <p:spPr>
          <a:xfrm>
            <a:off x="53280" y="225792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Die Schuhe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 flipV="1">
            <a:off x="6865920" y="280440"/>
            <a:ext cx="1176840" cy="13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10"/>
          <p:cNvSpPr/>
          <p:nvPr/>
        </p:nvSpPr>
        <p:spPr>
          <a:xfrm>
            <a:off x="4676760" y="5544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Kappe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 flipV="1">
            <a:off x="7072560" y="835560"/>
            <a:ext cx="1127160" cy="28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2"/>
          <p:cNvSpPr/>
          <p:nvPr/>
        </p:nvSpPr>
        <p:spPr>
          <a:xfrm>
            <a:off x="4710600" y="88776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Das T-Shirt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3" name="CustomShape 13"/>
          <p:cNvSpPr/>
          <p:nvPr/>
        </p:nvSpPr>
        <p:spPr>
          <a:xfrm flipV="1">
            <a:off x="7352640" y="1863360"/>
            <a:ext cx="734040" cy="40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14"/>
          <p:cNvSpPr/>
          <p:nvPr/>
        </p:nvSpPr>
        <p:spPr>
          <a:xfrm>
            <a:off x="4437720" y="2163240"/>
            <a:ext cx="31341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Jogginghose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5" name="CustomShape 15"/>
          <p:cNvSpPr/>
          <p:nvPr/>
        </p:nvSpPr>
        <p:spPr>
          <a:xfrm flipH="1">
            <a:off x="1625760" y="3923640"/>
            <a:ext cx="1200960" cy="40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16"/>
          <p:cNvSpPr/>
          <p:nvPr/>
        </p:nvSpPr>
        <p:spPr>
          <a:xfrm>
            <a:off x="2645640" y="351792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Mantel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7" name="CustomShape 17"/>
          <p:cNvSpPr/>
          <p:nvPr/>
        </p:nvSpPr>
        <p:spPr>
          <a:xfrm flipH="1">
            <a:off x="1697760" y="5190840"/>
            <a:ext cx="713520" cy="48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18"/>
          <p:cNvSpPr/>
          <p:nvPr/>
        </p:nvSpPr>
        <p:spPr>
          <a:xfrm>
            <a:off x="2299320" y="4606200"/>
            <a:ext cx="29376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Die Handschuhe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9" name="CustomShape 19"/>
          <p:cNvSpPr/>
          <p:nvPr/>
        </p:nvSpPr>
        <p:spPr>
          <a:xfrm flipH="1">
            <a:off x="6175440" y="4304520"/>
            <a:ext cx="1200960" cy="40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0"/>
          <p:cNvSpPr/>
          <p:nvPr/>
        </p:nvSpPr>
        <p:spPr>
          <a:xfrm>
            <a:off x="6999480" y="384696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Rock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1" name="CustomShape 21"/>
          <p:cNvSpPr/>
          <p:nvPr/>
        </p:nvSpPr>
        <p:spPr>
          <a:xfrm flipH="1">
            <a:off x="6303960" y="4986720"/>
            <a:ext cx="868320" cy="51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22"/>
          <p:cNvSpPr/>
          <p:nvPr/>
        </p:nvSpPr>
        <p:spPr>
          <a:xfrm>
            <a:off x="7165800" y="4476240"/>
            <a:ext cx="25434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Die Strümpfe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3" name="CustomShape 23"/>
          <p:cNvSpPr/>
          <p:nvPr/>
        </p:nvSpPr>
        <p:spPr>
          <a:xfrm flipV="1">
            <a:off x="9709560" y="3422160"/>
            <a:ext cx="788400" cy="11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24"/>
          <p:cNvSpPr/>
          <p:nvPr/>
        </p:nvSpPr>
        <p:spPr>
          <a:xfrm>
            <a:off x="7595280" y="321336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Hut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5" name="CustomShape 25"/>
          <p:cNvSpPr/>
          <p:nvPr/>
        </p:nvSpPr>
        <p:spPr>
          <a:xfrm flipV="1">
            <a:off x="9709560" y="5260680"/>
            <a:ext cx="747000" cy="34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6"/>
          <p:cNvSpPr/>
          <p:nvPr/>
        </p:nvSpPr>
        <p:spPr>
          <a:xfrm>
            <a:off x="7515360" y="531396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Das Kleid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77" name="Image 40" descr=""/>
          <p:cNvPicPr/>
          <p:nvPr/>
        </p:nvPicPr>
        <p:blipFill>
          <a:blip r:embed="rId6"/>
          <a:srcRect l="29795" t="12741" r="19313" b="0"/>
          <a:stretch/>
        </p:blipFill>
        <p:spPr>
          <a:xfrm>
            <a:off x="10872360" y="52200"/>
            <a:ext cx="1167480" cy="3005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78" name="CustomShape 27"/>
          <p:cNvSpPr/>
          <p:nvPr/>
        </p:nvSpPr>
        <p:spPr>
          <a:xfrm>
            <a:off x="10562040" y="538920"/>
            <a:ext cx="584280" cy="9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8"/>
          <p:cNvSpPr/>
          <p:nvPr/>
        </p:nvSpPr>
        <p:spPr>
          <a:xfrm>
            <a:off x="8493480" y="17676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Schal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0" name="CustomShape 29"/>
          <p:cNvSpPr/>
          <p:nvPr/>
        </p:nvSpPr>
        <p:spPr>
          <a:xfrm flipV="1">
            <a:off x="10498320" y="572760"/>
            <a:ext cx="92160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30"/>
          <p:cNvSpPr/>
          <p:nvPr/>
        </p:nvSpPr>
        <p:spPr>
          <a:xfrm>
            <a:off x="8648640" y="126792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Das Hemd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2" name="CustomShape 31"/>
          <p:cNvSpPr/>
          <p:nvPr/>
        </p:nvSpPr>
        <p:spPr>
          <a:xfrm flipV="1">
            <a:off x="10376280" y="1821960"/>
            <a:ext cx="92160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32"/>
          <p:cNvSpPr/>
          <p:nvPr/>
        </p:nvSpPr>
        <p:spPr>
          <a:xfrm>
            <a:off x="8552880" y="243900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Hose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89" dur="indefinite" restart="never" nodeType="tmRoot">
          <p:childTnLst>
            <p:seq>
              <p:cTn id="390" dur="indefinite" nodeType="mainSeq">
                <p:childTnLst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0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2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4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5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6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8" dur="5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9" dur="5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0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2514600" y="3569040"/>
            <a:ext cx="5859000" cy="33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WAS TRÄGT ER?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WAS TRÄGT SIE?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 4" descr=""/>
          <p:cNvPicPr/>
          <p:nvPr/>
        </p:nvPicPr>
        <p:blipFill>
          <a:blip r:embed="rId1"/>
          <a:stretch/>
        </p:blipFill>
        <p:spPr>
          <a:xfrm>
            <a:off x="240480" y="204480"/>
            <a:ext cx="4054320" cy="6081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86" name="CustomShape 1"/>
          <p:cNvSpPr/>
          <p:nvPr/>
        </p:nvSpPr>
        <p:spPr>
          <a:xfrm>
            <a:off x="4572000" y="1190880"/>
            <a:ext cx="73029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trägt </a:t>
            </a: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einen Pullover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Sein Pullover 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ist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4572000" y="2117520"/>
            <a:ext cx="694188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trägt </a:t>
            </a: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eine Jacke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Seine Jacke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ist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4572000" y="3044160"/>
            <a:ext cx="7062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trägt </a:t>
            </a: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ein T-Shirt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Sein T-Shirt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ist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4572000" y="3970440"/>
            <a:ext cx="73029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trägt </a:t>
            </a:r>
            <a:r>
              <a:rPr b="0" lang="en-US" sz="3200" spc="-1" strike="noStrike">
                <a:solidFill>
                  <a:srgbClr val="ffc000"/>
                </a:solidFill>
                <a:latin typeface="Arial"/>
              </a:rPr>
              <a:t>Ø </a:t>
            </a: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Schuhe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Seine Schuhe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sind …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15" dur="indefinite" restart="never" nodeType="tmRoot">
          <p:childTnLst>
            <p:seq>
              <p:cTn id="616" dur="indefinite" nodeType="mainSeq">
                <p:childTnLst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" descr="Résultat de recherche d'images pour &quot;tenue femme t shirt chaussures&quot;"/>
          <p:cNvPicPr/>
          <p:nvPr/>
        </p:nvPicPr>
        <p:blipFill>
          <a:blip r:embed="rId1"/>
          <a:srcRect l="9726" t="0" r="17883" b="0"/>
          <a:stretch/>
        </p:blipFill>
        <p:spPr>
          <a:xfrm>
            <a:off x="8566560" y="541440"/>
            <a:ext cx="3164040" cy="55807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91" name="CustomShape 1"/>
          <p:cNvSpPr/>
          <p:nvPr/>
        </p:nvSpPr>
        <p:spPr>
          <a:xfrm>
            <a:off x="505440" y="1395720"/>
            <a:ext cx="77238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Sie trägt </a:t>
            </a: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einen Gürtel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Ihr Gürtel 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ist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505440" y="2322000"/>
            <a:ext cx="6941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Sie trägt </a:t>
            </a: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eine Hose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Ihre Hose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ist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505440" y="3248640"/>
            <a:ext cx="7062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Sie trägt </a:t>
            </a: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ein T-Shirt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Ihr T-Shirt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ist 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505440" y="4175280"/>
            <a:ext cx="73029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Sie trägt </a:t>
            </a:r>
            <a:r>
              <a:rPr b="0" lang="en-US" sz="3200" spc="-1" strike="noStrike">
                <a:solidFill>
                  <a:srgbClr val="ffc000"/>
                </a:solidFill>
                <a:latin typeface="Arial"/>
              </a:rPr>
              <a:t>Ø </a:t>
            </a: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Schuhe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. </a:t>
            </a: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Ihre Schuhe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sind …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45" dur="indefinite" restart="never" nodeType="tmRoot">
          <p:childTnLst>
            <p:seq>
              <p:cTn id="646" dur="indefinite" nodeType="mainSeq">
                <p:childTnLst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334240" y="3569040"/>
            <a:ext cx="611172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JETZT BIST DU DRAN!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 2" descr=""/>
          <p:cNvPicPr/>
          <p:nvPr/>
        </p:nvPicPr>
        <p:blipFill>
          <a:blip r:embed="rId1"/>
          <a:stretch/>
        </p:blipFill>
        <p:spPr>
          <a:xfrm>
            <a:off x="4461480" y="348840"/>
            <a:ext cx="3503520" cy="5870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 1" descr=""/>
          <p:cNvPicPr/>
          <p:nvPr/>
        </p:nvPicPr>
        <p:blipFill>
          <a:blip r:embed="rId1"/>
          <a:srcRect l="1451" t="2003" r="52445" b="2003"/>
          <a:stretch/>
        </p:blipFill>
        <p:spPr>
          <a:xfrm>
            <a:off x="4896720" y="974520"/>
            <a:ext cx="2195280" cy="45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2" descr=""/>
          <p:cNvPicPr/>
          <p:nvPr/>
        </p:nvPicPr>
        <p:blipFill>
          <a:blip r:embed="rId1"/>
          <a:stretch/>
        </p:blipFill>
        <p:spPr>
          <a:xfrm>
            <a:off x="4126680" y="473400"/>
            <a:ext cx="3593520" cy="53935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 1" descr=""/>
          <p:cNvPicPr/>
          <p:nvPr/>
        </p:nvPicPr>
        <p:blipFill>
          <a:blip r:embed="rId1"/>
          <a:srcRect l="18968" t="0" r="20116" b="0"/>
          <a:stretch/>
        </p:blipFill>
        <p:spPr>
          <a:xfrm>
            <a:off x="4644360" y="312840"/>
            <a:ext cx="3392640" cy="557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 2" descr=""/>
          <p:cNvPicPr/>
          <p:nvPr/>
        </p:nvPicPr>
        <p:blipFill>
          <a:blip r:embed="rId1"/>
          <a:srcRect l="8860" t="0" r="6614" b="0"/>
          <a:stretch/>
        </p:blipFill>
        <p:spPr>
          <a:xfrm>
            <a:off x="4656240" y="243720"/>
            <a:ext cx="3464640" cy="58680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Résultat de recherche d'images pour &quot;tenue femme t shirt chaussures&quot;"/>
          <p:cNvPicPr/>
          <p:nvPr/>
        </p:nvPicPr>
        <p:blipFill>
          <a:blip r:embed="rId1"/>
          <a:srcRect l="9726" t="0" r="17883" b="0"/>
          <a:stretch/>
        </p:blipFill>
        <p:spPr>
          <a:xfrm>
            <a:off x="4210920" y="421200"/>
            <a:ext cx="3164040" cy="55807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81" name="CustomShape 1"/>
          <p:cNvSpPr/>
          <p:nvPr/>
        </p:nvSpPr>
        <p:spPr>
          <a:xfrm>
            <a:off x="402120" y="146808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Das T-Shirt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808360" y="179280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8778240" y="517752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Die Schuhe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 flipH="1">
            <a:off x="6119640" y="559368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5"/>
          <p:cNvSpPr/>
          <p:nvPr/>
        </p:nvSpPr>
        <p:spPr>
          <a:xfrm flipH="1">
            <a:off x="5793120" y="5593680"/>
            <a:ext cx="2837520" cy="33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 1" descr=""/>
          <p:cNvPicPr/>
          <p:nvPr/>
        </p:nvPicPr>
        <p:blipFill>
          <a:blip r:embed="rId1"/>
          <a:stretch/>
        </p:blipFill>
        <p:spPr>
          <a:xfrm>
            <a:off x="4786200" y="604800"/>
            <a:ext cx="2619000" cy="56480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961280" y="3569040"/>
            <a:ext cx="6809400" cy="17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WIE FINDEST DU …?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2002680" y="405360"/>
            <a:ext cx="8801280" cy="18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1810440" y="0"/>
            <a:ext cx="1979280" cy="6593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elegant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klasse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schick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cool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schön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modisch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praktisch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originell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bequem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lustig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altmodisch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hässlich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5366160" y="1190880"/>
            <a:ext cx="599148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einen Pullover 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(nicht)…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5366160" y="2117520"/>
            <a:ext cx="55195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eine Jacke 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(nicht)…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5366160" y="3044160"/>
            <a:ext cx="59914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ein T-Shirt 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(nicht)…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5366160" y="3970440"/>
            <a:ext cx="5991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3200" spc="-1" strike="noStrike">
                <a:solidFill>
                  <a:srgbClr val="ffc000"/>
                </a:solidFill>
                <a:latin typeface="Arial"/>
              </a:rPr>
              <a:t>Ø </a:t>
            </a: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Schuhe 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(nicht)…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75" dur="indefinite" restart="never" nodeType="tmRoot">
          <p:childTnLst>
            <p:seq>
              <p:cTn id="676" dur="indefinite" nodeType="mainSeq">
                <p:childTnLst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9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2002680" y="405360"/>
            <a:ext cx="8801280" cy="18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23400" y="0"/>
            <a:ext cx="1979280" cy="6593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elegant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klasse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schick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cool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schön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modisch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praktisch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originell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bequem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lustig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altmodisch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hässlich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11" name="Image 7" descr=""/>
          <p:cNvPicPr/>
          <p:nvPr/>
        </p:nvPicPr>
        <p:blipFill>
          <a:blip r:embed="rId1"/>
          <a:stretch/>
        </p:blipFill>
        <p:spPr>
          <a:xfrm>
            <a:off x="9494640" y="3429000"/>
            <a:ext cx="1285200" cy="27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12" name="Image 8" descr=""/>
          <p:cNvPicPr/>
          <p:nvPr/>
        </p:nvPicPr>
        <p:blipFill>
          <a:blip r:embed="rId2"/>
          <a:srcRect l="8860" t="0" r="6614" b="0"/>
          <a:stretch/>
        </p:blipFill>
        <p:spPr>
          <a:xfrm>
            <a:off x="6620040" y="3443400"/>
            <a:ext cx="1636560" cy="27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13" name="Image 9" descr=""/>
          <p:cNvPicPr/>
          <p:nvPr/>
        </p:nvPicPr>
        <p:blipFill>
          <a:blip r:embed="rId3"/>
          <a:srcRect l="18972" t="0" r="20127" b="0"/>
          <a:stretch/>
        </p:blipFill>
        <p:spPr>
          <a:xfrm>
            <a:off x="3549600" y="3429000"/>
            <a:ext cx="1688040" cy="27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14" name="Image 10" descr=""/>
          <p:cNvPicPr/>
          <p:nvPr/>
        </p:nvPicPr>
        <p:blipFill>
          <a:blip r:embed="rId4"/>
          <a:srcRect l="1451" t="2003" r="52445" b="2003"/>
          <a:stretch/>
        </p:blipFill>
        <p:spPr>
          <a:xfrm>
            <a:off x="10132560" y="217440"/>
            <a:ext cx="1330920" cy="27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15" name="Image 11" descr=""/>
          <p:cNvPicPr/>
          <p:nvPr/>
        </p:nvPicPr>
        <p:blipFill>
          <a:blip r:embed="rId5"/>
          <a:stretch/>
        </p:blipFill>
        <p:spPr>
          <a:xfrm>
            <a:off x="7427880" y="217440"/>
            <a:ext cx="1653840" cy="27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16" name="Picture 2" descr="Résultat de recherche d'images pour &quot;tenue femme t shirt chaussures&quot;"/>
          <p:cNvPicPr/>
          <p:nvPr/>
        </p:nvPicPr>
        <p:blipFill>
          <a:blip r:embed="rId6"/>
          <a:srcRect l="9726" t="0" r="17883" b="0"/>
          <a:stretch/>
        </p:blipFill>
        <p:spPr>
          <a:xfrm>
            <a:off x="4848840" y="217440"/>
            <a:ext cx="1571400" cy="27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17" name="Image 13" descr=""/>
          <p:cNvPicPr/>
          <p:nvPr/>
        </p:nvPicPr>
        <p:blipFill>
          <a:blip r:embed="rId7"/>
          <a:srcRect l="7435" t="0" r="11833" b="0"/>
          <a:stretch/>
        </p:blipFill>
        <p:spPr>
          <a:xfrm>
            <a:off x="2431800" y="217440"/>
            <a:ext cx="1491480" cy="27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009160" y="2846880"/>
            <a:ext cx="6809400" cy="33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WELCHEN LOOK MAGST DU (NICHT)?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262626"/>
                </a:solidFill>
                <a:latin typeface="Corbel"/>
              </a:rPr>
              <a:t>WARUM?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2002680" y="405360"/>
            <a:ext cx="8801280" cy="18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r>
              <a:rPr b="1" lang="en-US" sz="2400" spc="-1" strike="noStrike">
                <a:solidFill>
                  <a:srgbClr val="000000"/>
                </a:solidFill>
                <a:latin typeface="Corbe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320" name="Image 7" descr=""/>
          <p:cNvPicPr/>
          <p:nvPr/>
        </p:nvPicPr>
        <p:blipFill>
          <a:blip r:embed="rId1"/>
          <a:stretch/>
        </p:blipFill>
        <p:spPr>
          <a:xfrm>
            <a:off x="10802160" y="86760"/>
            <a:ext cx="1068120" cy="2303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21" name="Image 8" descr=""/>
          <p:cNvPicPr/>
          <p:nvPr/>
        </p:nvPicPr>
        <p:blipFill>
          <a:blip r:embed="rId2"/>
          <a:srcRect l="17837" t="0" r="17545" b="0"/>
          <a:stretch/>
        </p:blipFill>
        <p:spPr>
          <a:xfrm>
            <a:off x="9284400" y="86760"/>
            <a:ext cx="1039680" cy="2303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22" name="Image 9" descr=""/>
          <p:cNvPicPr/>
          <p:nvPr/>
        </p:nvPicPr>
        <p:blipFill>
          <a:blip r:embed="rId3"/>
          <a:srcRect l="18965" t="0" r="20122" b="0"/>
          <a:stretch/>
        </p:blipFill>
        <p:spPr>
          <a:xfrm>
            <a:off x="7329240" y="86760"/>
            <a:ext cx="1402920" cy="2303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23" name="Image 10" descr=""/>
          <p:cNvPicPr/>
          <p:nvPr/>
        </p:nvPicPr>
        <p:blipFill>
          <a:blip r:embed="rId4"/>
          <a:srcRect l="1451" t="2003" r="52445" b="2003"/>
          <a:stretch/>
        </p:blipFill>
        <p:spPr>
          <a:xfrm>
            <a:off x="5731560" y="86760"/>
            <a:ext cx="1105920" cy="2303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24" name="Image 11" descr=""/>
          <p:cNvPicPr/>
          <p:nvPr/>
        </p:nvPicPr>
        <p:blipFill>
          <a:blip r:embed="rId5"/>
          <a:stretch/>
        </p:blipFill>
        <p:spPr>
          <a:xfrm>
            <a:off x="3810960" y="86760"/>
            <a:ext cx="1374480" cy="2303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25" name="Picture 2" descr="Résultat de recherche d'images pour &quot;tenue femme t shirt chaussures&quot;"/>
          <p:cNvPicPr/>
          <p:nvPr/>
        </p:nvPicPr>
        <p:blipFill>
          <a:blip r:embed="rId6"/>
          <a:srcRect l="9726" t="0" r="17883" b="0"/>
          <a:stretch/>
        </p:blipFill>
        <p:spPr>
          <a:xfrm>
            <a:off x="1972440" y="86760"/>
            <a:ext cx="1305720" cy="2303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326" name="Image 13" descr=""/>
          <p:cNvPicPr/>
          <p:nvPr/>
        </p:nvPicPr>
        <p:blipFill>
          <a:blip r:embed="rId7"/>
          <a:srcRect l="7441" t="0" r="11831" b="0"/>
          <a:stretch/>
        </p:blipFill>
        <p:spPr>
          <a:xfrm>
            <a:off x="213840" y="86760"/>
            <a:ext cx="1239480" cy="2303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327" name="CustomShape 2"/>
          <p:cNvSpPr/>
          <p:nvPr/>
        </p:nvSpPr>
        <p:spPr>
          <a:xfrm>
            <a:off x="-4320" y="347796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mag den Look Nummer ...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-4320" y="4058640"/>
            <a:ext cx="4583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Er / sie trägt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975240" y="2795400"/>
            <a:ext cx="208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2f9531"/>
                </a:solidFill>
                <a:latin typeface="Arial"/>
              </a:rPr>
              <a:t>Top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30" name="Picture 4" descr="http://t0.gstatic.com/images?q=tbn:ANd9GcRRxz964QL0EVKMPZABO4ogarUaQJRjXBdXYdpuwlW3OOnea7gWtCxKpMzO"/>
          <p:cNvPicPr/>
          <p:nvPr/>
        </p:nvPicPr>
        <p:blipFill>
          <a:blip r:embed="rId8"/>
          <a:srcRect l="0" t="0" r="50000" b="0"/>
          <a:stretch/>
        </p:blipFill>
        <p:spPr>
          <a:xfrm>
            <a:off x="2662200" y="2695680"/>
            <a:ext cx="763200" cy="873720"/>
          </a:xfrm>
          <a:prstGeom prst="rect">
            <a:avLst/>
          </a:prstGeom>
          <a:ln>
            <a:noFill/>
          </a:ln>
        </p:spPr>
      </p:pic>
      <p:sp>
        <p:nvSpPr>
          <p:cNvPr id="331" name="CustomShape 5"/>
          <p:cNvSpPr/>
          <p:nvPr/>
        </p:nvSpPr>
        <p:spPr>
          <a:xfrm>
            <a:off x="-4320" y="518004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seinen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seine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sein ..  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-4320" y="577404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ihren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ihre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ihr ..  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3" name="CustomShape 7"/>
          <p:cNvSpPr/>
          <p:nvPr/>
        </p:nvSpPr>
        <p:spPr>
          <a:xfrm>
            <a:off x="-74160" y="462564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meine Lieblingsfarbe.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4" name="CustomShape 8"/>
          <p:cNvSpPr/>
          <p:nvPr/>
        </p:nvSpPr>
        <p:spPr>
          <a:xfrm>
            <a:off x="-4320" y="628632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Das ist mein Stil.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5" name="CustomShape 9"/>
          <p:cNvSpPr/>
          <p:nvPr/>
        </p:nvSpPr>
        <p:spPr>
          <a:xfrm>
            <a:off x="1065600" y="2007360"/>
            <a:ext cx="594360" cy="731160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6" name="CustomShape 10"/>
          <p:cNvSpPr/>
          <p:nvPr/>
        </p:nvSpPr>
        <p:spPr>
          <a:xfrm>
            <a:off x="2854440" y="2046240"/>
            <a:ext cx="594360" cy="731160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7" name="CustomShape 11"/>
          <p:cNvSpPr/>
          <p:nvPr/>
        </p:nvSpPr>
        <p:spPr>
          <a:xfrm>
            <a:off x="4824720" y="2048040"/>
            <a:ext cx="594360" cy="731160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3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8" name="CustomShape 12"/>
          <p:cNvSpPr/>
          <p:nvPr/>
        </p:nvSpPr>
        <p:spPr>
          <a:xfrm>
            <a:off x="6519240" y="1989720"/>
            <a:ext cx="594360" cy="731160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4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9" name="CustomShape 13"/>
          <p:cNvSpPr/>
          <p:nvPr/>
        </p:nvSpPr>
        <p:spPr>
          <a:xfrm>
            <a:off x="8349120" y="2012040"/>
            <a:ext cx="594360" cy="731160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5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0" name="CustomShape 14"/>
          <p:cNvSpPr/>
          <p:nvPr/>
        </p:nvSpPr>
        <p:spPr>
          <a:xfrm>
            <a:off x="10016640" y="2046240"/>
            <a:ext cx="594360" cy="731160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6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1" name="CustomShape 15"/>
          <p:cNvSpPr/>
          <p:nvPr/>
        </p:nvSpPr>
        <p:spPr>
          <a:xfrm>
            <a:off x="11539440" y="2046240"/>
            <a:ext cx="594360" cy="731160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7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2" name="Line 16"/>
          <p:cNvSpPr/>
          <p:nvPr/>
        </p:nvSpPr>
        <p:spPr>
          <a:xfrm>
            <a:off x="5605200" y="3355920"/>
            <a:ext cx="0" cy="3415320"/>
          </a:xfrm>
          <a:prstGeom prst="line">
            <a:avLst/>
          </a:prstGeom>
          <a:ln w="38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17"/>
          <p:cNvSpPr/>
          <p:nvPr/>
        </p:nvSpPr>
        <p:spPr>
          <a:xfrm>
            <a:off x="5686560" y="344160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mag den Look Nummer ... nicht.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4" name="CustomShape 18"/>
          <p:cNvSpPr/>
          <p:nvPr/>
        </p:nvSpPr>
        <p:spPr>
          <a:xfrm>
            <a:off x="5686560" y="4046760"/>
            <a:ext cx="27590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Er / sie trägt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5" name="CustomShape 19"/>
          <p:cNvSpPr/>
          <p:nvPr/>
        </p:nvSpPr>
        <p:spPr>
          <a:xfrm>
            <a:off x="5686560" y="5180040"/>
            <a:ext cx="6840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seinen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seine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sein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(nicht)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6" name="CustomShape 20"/>
          <p:cNvSpPr/>
          <p:nvPr/>
        </p:nvSpPr>
        <p:spPr>
          <a:xfrm>
            <a:off x="5686560" y="576216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ihren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ihre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ihr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(nicht)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7" name="CustomShape 21"/>
          <p:cNvSpPr/>
          <p:nvPr/>
        </p:nvSpPr>
        <p:spPr>
          <a:xfrm>
            <a:off x="5605560" y="463752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nicht meine Lieblingsfarbe.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8" name="CustomShape 22"/>
          <p:cNvSpPr/>
          <p:nvPr/>
        </p:nvSpPr>
        <p:spPr>
          <a:xfrm>
            <a:off x="5686560" y="626076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Das ist nicht mein Stil.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9" name="CustomShape 23"/>
          <p:cNvSpPr/>
          <p:nvPr/>
        </p:nvSpPr>
        <p:spPr>
          <a:xfrm>
            <a:off x="7523640" y="2809440"/>
            <a:ext cx="208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be0807"/>
                </a:solidFill>
                <a:latin typeface="Arial"/>
              </a:rPr>
              <a:t>Flop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50" name="Picture 4" descr="http://t0.gstatic.com/images?q=tbn:ANd9GcRRxz964QL0EVKMPZABO4ogarUaQJRjXBdXYdpuwlW3OOnea7gWtCxKpMzO"/>
          <p:cNvPicPr/>
          <p:nvPr/>
        </p:nvPicPr>
        <p:blipFill>
          <a:blip r:embed="rId9"/>
          <a:srcRect l="50000" t="0" r="0" b="0"/>
          <a:stretch/>
        </p:blipFill>
        <p:spPr>
          <a:xfrm>
            <a:off x="9221400" y="2706480"/>
            <a:ext cx="780480" cy="89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05" dur="indefinite" restart="never" nodeType="tmRoot">
          <p:childTnLst>
            <p:seq>
              <p:cTn id="706" dur="indefinite" nodeType="mainSeq">
                <p:childTnLst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2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3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4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5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1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2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3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6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7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9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2430360" y="4748040"/>
            <a:ext cx="585900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262626"/>
                </a:solidFill>
                <a:latin typeface="Corbel"/>
              </a:rPr>
              <a:t>(Arbeitsblatt)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52" name="Picture 4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4685400" y="3131640"/>
            <a:ext cx="1349280" cy="134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32040" y="35640"/>
            <a:ext cx="119631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orbel"/>
              </a:rPr>
              <a:t>Welchen Look magst du? Welchen Look magst du nicht? Warum?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0" y="187848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mag den Look Nummer ...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0" y="261504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Er / sie trägt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einen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ein 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1039680" y="901080"/>
            <a:ext cx="208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2f9531"/>
                </a:solidFill>
                <a:latin typeface="Arial"/>
              </a:rPr>
              <a:t>Top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57" name="Picture 4" descr="http://t0.gstatic.com/images?q=tbn:ANd9GcRRxz964QL0EVKMPZABO4ogarUaQJRjXBdXYdpuwlW3OOnea7gWtCxKpMzO"/>
          <p:cNvPicPr/>
          <p:nvPr/>
        </p:nvPicPr>
        <p:blipFill>
          <a:blip r:embed="rId1"/>
          <a:srcRect l="0" t="0" r="50000" b="0"/>
          <a:stretch/>
        </p:blipFill>
        <p:spPr>
          <a:xfrm>
            <a:off x="2726640" y="801000"/>
            <a:ext cx="763200" cy="873720"/>
          </a:xfrm>
          <a:prstGeom prst="rect">
            <a:avLst/>
          </a:prstGeom>
          <a:ln>
            <a:noFill/>
          </a:ln>
        </p:spPr>
      </p:pic>
      <p:sp>
        <p:nvSpPr>
          <p:cNvPr id="358" name="CustomShape 5"/>
          <p:cNvSpPr/>
          <p:nvPr/>
        </p:nvSpPr>
        <p:spPr>
          <a:xfrm>
            <a:off x="0" y="497196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seinen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seine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sein ..  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9" name="CustomShape 6"/>
          <p:cNvSpPr/>
          <p:nvPr/>
        </p:nvSpPr>
        <p:spPr>
          <a:xfrm>
            <a:off x="0" y="543312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ihren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ihre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ihr ..  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0" name="CustomShape 7"/>
          <p:cNvSpPr/>
          <p:nvPr/>
        </p:nvSpPr>
        <p:spPr>
          <a:xfrm>
            <a:off x="0" y="4088520"/>
            <a:ext cx="5221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meine Lieblingsfarbe.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1" name="CustomShape 8"/>
          <p:cNvSpPr/>
          <p:nvPr/>
        </p:nvSpPr>
        <p:spPr>
          <a:xfrm>
            <a:off x="0" y="588384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Das ist mein Stil.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2" name="Line 9"/>
          <p:cNvSpPr/>
          <p:nvPr/>
        </p:nvSpPr>
        <p:spPr>
          <a:xfrm>
            <a:off x="5582520" y="1759320"/>
            <a:ext cx="60840" cy="4807440"/>
          </a:xfrm>
          <a:prstGeom prst="line">
            <a:avLst/>
          </a:prstGeom>
          <a:ln w="38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10"/>
          <p:cNvSpPr/>
          <p:nvPr/>
        </p:nvSpPr>
        <p:spPr>
          <a:xfrm>
            <a:off x="5690880" y="187848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mag den Look Nummer ... nicht.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4" name="CustomShape 11"/>
          <p:cNvSpPr/>
          <p:nvPr/>
        </p:nvSpPr>
        <p:spPr>
          <a:xfrm>
            <a:off x="5690880" y="587772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Das ist nicht mein Stil.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5" name="CustomShape 12"/>
          <p:cNvSpPr/>
          <p:nvPr/>
        </p:nvSpPr>
        <p:spPr>
          <a:xfrm>
            <a:off x="7467840" y="901080"/>
            <a:ext cx="208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be0807"/>
                </a:solidFill>
                <a:latin typeface="Arial"/>
              </a:rPr>
              <a:t>Flop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366" name="Picture 4" descr="http://t0.gstatic.com/images?q=tbn:ANd9GcRRxz964QL0EVKMPZABO4ogarUaQJRjXBdXYdpuwlW3OOnea7gWtCxKpMzO"/>
          <p:cNvPicPr/>
          <p:nvPr/>
        </p:nvPicPr>
        <p:blipFill>
          <a:blip r:embed="rId2"/>
          <a:srcRect l="50000" t="0" r="0" b="0"/>
          <a:stretch/>
        </p:blipFill>
        <p:spPr>
          <a:xfrm>
            <a:off x="9165600" y="812160"/>
            <a:ext cx="780480" cy="893520"/>
          </a:xfrm>
          <a:prstGeom prst="rect">
            <a:avLst/>
          </a:prstGeom>
          <a:ln>
            <a:noFill/>
          </a:ln>
        </p:spPr>
      </p:pic>
      <p:sp>
        <p:nvSpPr>
          <p:cNvPr id="367" name="CustomShape 13"/>
          <p:cNvSpPr/>
          <p:nvPr/>
        </p:nvSpPr>
        <p:spPr>
          <a:xfrm>
            <a:off x="0" y="309132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Sein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seine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sein 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8" name="CustomShape 14"/>
          <p:cNvSpPr/>
          <p:nvPr/>
        </p:nvSpPr>
        <p:spPr>
          <a:xfrm>
            <a:off x="0" y="360612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Ihr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ihre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ihr 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9" name="CustomShape 15"/>
          <p:cNvSpPr/>
          <p:nvPr/>
        </p:nvSpPr>
        <p:spPr>
          <a:xfrm>
            <a:off x="5690880" y="262404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Er / sie trägt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einen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ein 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0" name="CustomShape 16"/>
          <p:cNvSpPr/>
          <p:nvPr/>
        </p:nvSpPr>
        <p:spPr>
          <a:xfrm>
            <a:off x="5690880" y="309960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Sein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seine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sein 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(nicht)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1" name="CustomShape 17"/>
          <p:cNvSpPr/>
          <p:nvPr/>
        </p:nvSpPr>
        <p:spPr>
          <a:xfrm>
            <a:off x="5690880" y="361440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Ihr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ihre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ihr 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(nicht)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2" name="CustomShape 18"/>
          <p:cNvSpPr/>
          <p:nvPr/>
        </p:nvSpPr>
        <p:spPr>
          <a:xfrm>
            <a:off x="5613120" y="408240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…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ist nicht meine Lieblingsfarbe.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3" name="CustomShape 19"/>
          <p:cNvSpPr/>
          <p:nvPr/>
        </p:nvSpPr>
        <p:spPr>
          <a:xfrm>
            <a:off x="5690880" y="4980240"/>
            <a:ext cx="6705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seinen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seine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sein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(nicht)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4" name="CustomShape 20"/>
          <p:cNvSpPr/>
          <p:nvPr/>
        </p:nvSpPr>
        <p:spPr>
          <a:xfrm>
            <a:off x="5690880" y="5441400"/>
            <a:ext cx="670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Ich finde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ihren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</a:t>
            </a:r>
            <a:r>
              <a:rPr b="0" lang="en-US" sz="2800" spc="-1" strike="noStrike">
                <a:solidFill>
                  <a:srgbClr val="0070c0"/>
                </a:solidFill>
                <a:latin typeface="Corbel"/>
              </a:rPr>
              <a:t>..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 / </a:t>
            </a:r>
            <a:r>
              <a:rPr b="0" lang="en-US" sz="2800" spc="-1" strike="noStrike">
                <a:solidFill>
                  <a:srgbClr val="ff0000"/>
                </a:solidFill>
                <a:latin typeface="Corbel"/>
              </a:rPr>
              <a:t>ihre ..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/ </a:t>
            </a:r>
            <a:r>
              <a:rPr b="0" lang="en-US" sz="2800" spc="-1" strike="noStrike">
                <a:solidFill>
                  <a:srgbClr val="00b050"/>
                </a:solidFill>
                <a:latin typeface="Corbel"/>
              </a:rPr>
              <a:t>ihr ..   </a:t>
            </a:r>
            <a:r>
              <a:rPr b="0" lang="en-US" sz="2800" spc="-1" strike="noStrike">
                <a:solidFill>
                  <a:srgbClr val="000000"/>
                </a:solidFill>
                <a:latin typeface="Corbel"/>
              </a:rPr>
              <a:t>(nicht) …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2" descr=""/>
          <p:cNvPicPr/>
          <p:nvPr/>
        </p:nvPicPr>
        <p:blipFill>
          <a:blip r:embed="rId1"/>
          <a:stretch/>
        </p:blipFill>
        <p:spPr>
          <a:xfrm>
            <a:off x="4461480" y="348840"/>
            <a:ext cx="3503520" cy="5870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87" name="CustomShape 1"/>
          <p:cNvSpPr/>
          <p:nvPr/>
        </p:nvSpPr>
        <p:spPr>
          <a:xfrm>
            <a:off x="505080" y="172980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Das Hemd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121200" y="216864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444600" y="462240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Jeans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2995920" y="5005080"/>
            <a:ext cx="2818800" cy="33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1" descr=""/>
          <p:cNvPicPr/>
          <p:nvPr/>
        </p:nvPicPr>
        <p:blipFill>
          <a:blip r:embed="rId1"/>
          <a:srcRect l="1451" t="2003" r="52445" b="2003"/>
          <a:stretch/>
        </p:blipFill>
        <p:spPr>
          <a:xfrm>
            <a:off x="4896720" y="974520"/>
            <a:ext cx="2195280" cy="457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92" name="CustomShape 1"/>
          <p:cNvSpPr/>
          <p:nvPr/>
        </p:nvSpPr>
        <p:spPr>
          <a:xfrm>
            <a:off x="468360" y="2853720"/>
            <a:ext cx="2871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Kappe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 flipV="1">
            <a:off x="2874960" y="1262880"/>
            <a:ext cx="2899800" cy="182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8787600" y="3244320"/>
            <a:ext cx="3207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Jogginghose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 flipH="1">
            <a:off x="6276600" y="366084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2" descr=""/>
          <p:cNvPicPr/>
          <p:nvPr/>
        </p:nvPicPr>
        <p:blipFill>
          <a:blip r:embed="rId1"/>
          <a:stretch/>
        </p:blipFill>
        <p:spPr>
          <a:xfrm>
            <a:off x="4126680" y="473400"/>
            <a:ext cx="3593520" cy="53935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97" name="CustomShape 1"/>
          <p:cNvSpPr/>
          <p:nvPr/>
        </p:nvSpPr>
        <p:spPr>
          <a:xfrm>
            <a:off x="8972640" y="2259000"/>
            <a:ext cx="2687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Schal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 flipH="1">
            <a:off x="6372720" y="269820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3"/>
          <p:cNvSpPr/>
          <p:nvPr/>
        </p:nvSpPr>
        <p:spPr>
          <a:xfrm>
            <a:off x="468360" y="382896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orbel"/>
              </a:rPr>
              <a:t>Die Hose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2746800" y="415368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 1" descr=""/>
          <p:cNvPicPr/>
          <p:nvPr/>
        </p:nvPicPr>
        <p:blipFill>
          <a:blip r:embed="rId1"/>
          <a:srcRect l="18968" t="0" r="20116" b="0"/>
          <a:stretch/>
        </p:blipFill>
        <p:spPr>
          <a:xfrm>
            <a:off x="4644360" y="312840"/>
            <a:ext cx="3392640" cy="557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02" name="CustomShape 1"/>
          <p:cNvSpPr/>
          <p:nvPr/>
        </p:nvSpPr>
        <p:spPr>
          <a:xfrm>
            <a:off x="9104760" y="382320"/>
            <a:ext cx="2687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Hut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 flipH="1">
            <a:off x="6890040" y="82116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468360" y="382896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b050"/>
                </a:solidFill>
                <a:latin typeface="Corbel"/>
              </a:rPr>
              <a:t>Das Kleid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2746800" y="415368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2" descr=""/>
          <p:cNvPicPr/>
          <p:nvPr/>
        </p:nvPicPr>
        <p:blipFill>
          <a:blip r:embed="rId1"/>
          <a:srcRect l="8860" t="0" r="6614" b="0"/>
          <a:stretch/>
        </p:blipFill>
        <p:spPr>
          <a:xfrm>
            <a:off x="4656240" y="243720"/>
            <a:ext cx="3464640" cy="58680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07" name="CustomShape 1"/>
          <p:cNvSpPr/>
          <p:nvPr/>
        </p:nvSpPr>
        <p:spPr>
          <a:xfrm>
            <a:off x="9220680" y="4376880"/>
            <a:ext cx="297108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Die Handschuhe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 flipH="1">
            <a:off x="6709680" y="489996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627120" y="3765960"/>
            <a:ext cx="2659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Mantel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3110040" y="409068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86" dur="indefinite" restart="never" nodeType="tmRoot">
          <p:childTnLst>
            <p:seq>
              <p:cTn id="187" dur="indefinite" nodeType="mainSeq">
                <p:childTnLst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 1" descr=""/>
          <p:cNvPicPr/>
          <p:nvPr/>
        </p:nvPicPr>
        <p:blipFill>
          <a:blip r:embed="rId1"/>
          <a:stretch/>
        </p:blipFill>
        <p:spPr>
          <a:xfrm>
            <a:off x="4786200" y="604800"/>
            <a:ext cx="2619000" cy="56480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12" name="CustomShape 1"/>
          <p:cNvSpPr/>
          <p:nvPr/>
        </p:nvSpPr>
        <p:spPr>
          <a:xfrm>
            <a:off x="8956080" y="4057920"/>
            <a:ext cx="2687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c000"/>
                </a:solidFill>
                <a:latin typeface="Corbel"/>
              </a:rPr>
              <a:t>Die Strümpfe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 flipH="1">
            <a:off x="6565320" y="4497120"/>
            <a:ext cx="251064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597600" y="2538720"/>
            <a:ext cx="240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70c0"/>
                </a:solidFill>
                <a:latin typeface="Corbel"/>
              </a:rPr>
              <a:t>Der Rock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3003840" y="3062160"/>
            <a:ext cx="309168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5"/>
          <p:cNvSpPr/>
          <p:nvPr/>
        </p:nvSpPr>
        <p:spPr>
          <a:xfrm flipH="1">
            <a:off x="5802120" y="4497120"/>
            <a:ext cx="3273840" cy="70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229</TotalTime>
  <Application>LibreOffice/6.3.4.2$Linux_X86_64 LibreOffice_project/60da17e045e08f1793c57c00ba83cdfce946d0aa</Application>
  <Words>502</Words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2017-02-09T17:42:12Z</dcterms:created>
  <dc:creator>Pierre Binet</dc:creator>
  <dc:description/>
  <dc:language>en-US</dc:language>
  <cp:lastModifiedBy>Pierre Binet</cp:lastModifiedBy>
  <dcterms:modified xsi:type="dcterms:W3CDTF">2017-02-11T09:31:07Z</dcterms:modified>
  <cp:revision>30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37</vt:i4>
  </property>
</Properties>
</file>