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6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3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14.gif" ContentType="image/gif"/>
  <Override PartName="/ppt/media/image30.gif" ContentType="image/gif"/>
  <Override PartName="/ppt/media/image9.jpeg" ContentType="image/jpeg"/>
  <Override PartName="/ppt/media/image8.jpeg" ContentType="image/jpeg"/>
  <Override PartName="/ppt/media/image7.jpeg" ContentType="image/jpeg"/>
  <Override PartName="/ppt/media/image3.jpeg" ContentType="image/jpeg"/>
  <Override PartName="/ppt/media/image4.jpeg" ContentType="image/jpeg"/>
  <Override PartName="/ppt/media/image19.png" ContentType="image/png"/>
  <Override PartName="/ppt/media/image20.png" ContentType="image/png"/>
  <Override PartName="/ppt/media/image33.png" ContentType="image/png"/>
  <Override PartName="/ppt/media/image5.gif" ContentType="image/gif"/>
  <Override PartName="/ppt/media/image32.jpeg" ContentType="image/jpeg"/>
  <Override PartName="/ppt/media/image31.jpeg" ContentType="image/jpeg"/>
  <Override PartName="/ppt/media/image28.jpeg" ContentType="image/jpeg"/>
  <Override PartName="/ppt/media/image29.jpeg" ContentType="image/jpeg"/>
  <Override PartName="/ppt/media/image27.jpeg" ContentType="image/jpeg"/>
  <Override PartName="/ppt/media/image25.jpeg" ContentType="image/jpeg"/>
  <Override PartName="/ppt/media/image26.jpeg" ContentType="image/jpeg"/>
  <Override PartName="/ppt/media/image24.jpeg" ContentType="image/jpeg"/>
  <Override PartName="/ppt/media/image23.jpeg" ContentType="image/jpeg"/>
  <Override PartName="/ppt/media/image22.jpeg" ContentType="image/jpeg"/>
  <Override PartName="/ppt/media/image21.jpeg" ContentType="image/jpeg"/>
  <Override PartName="/ppt/media/image2.png" ContentType="image/png"/>
  <Override PartName="/ppt/media/image1.png" ContentType="image/png"/>
  <Override PartName="/ppt/media/image6.png" ContentType="image/png"/>
  <Override PartName="/ppt/notesSlides/_rels/notesSlide1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0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86E5B7B-EF3F-4CDC-9458-D27A7EEE500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6E39DE9-529B-4059-9950-887FE777EAD9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5CD46DD-24FC-4BC5-B9C8-6FA8E1D59489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7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F4758C9-14E5-4CDA-ABCF-E4BE2C4B6DB7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C12BA6D-9C5F-4092-B6A0-A0469EBE6C83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7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AC2FB19-1BB7-470A-B45B-B1F066CFACE0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8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A338ABB-F236-488C-884C-A50DDD9DDCCD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9B006E7-BE44-47AD-B589-ED6DDAE8A76B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2419117-497B-46F3-9D4A-669530463147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E7E9604-0A46-49F0-8467-119023B2BA9D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3F70481-5DAE-4BEE-9867-5DB7D68400F3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FB0C9C9-4546-45FA-9424-879010A1CDB0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F580506-28D8-4F72-B46C-5E22DD02B2C5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A24D82F-A8A6-4D86-9D13-C064C311FB6A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CCDA247-B4A8-420D-983D-C42A2445058A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76D1E64-5754-4B80-B3BE-9952BAB91339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8B9C4DB-AF21-4090-AA05-A8AF17314E46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766B9B1-57B8-4A83-A4A7-944941CC1A7A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4f271c"/>
                </a:solidFill>
                <a:latin typeface="Trebuchet MS"/>
              </a:rPr>
              <a:t>Cliquez pour modifier le style du titre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7A5788A9-FDCD-438A-9306-5379256B04C0}" type="datetime">
              <a:rPr b="0" lang="en-US" sz="1200" spc="-1" strike="noStrike">
                <a:solidFill>
                  <a:srgbClr val="000000"/>
                </a:solidFill>
                <a:latin typeface="Trebuchet MS"/>
              </a:rPr>
              <a:t>4/2/20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E1B39D06-3EAB-4F40-B37C-3A8B2A184CB8}" type="slidenum">
              <a:rPr b="0" lang="en-US" sz="1200" spc="-1" strike="noStrike">
                <a:solidFill>
                  <a:srgbClr val="000000"/>
                </a:solidFill>
                <a:latin typeface="Trebuchet MS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Trebuchet MS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Trebuchet MS"/>
              </a:rPr>
              <a:t>Fourth Outline Level</a:t>
            </a:r>
            <a:endParaRPr b="0" lang="fr-FR" sz="16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61F29D1A-5F46-461E-9928-31B8DB65CFF9}" type="datetime">
              <a:rPr b="0" lang="en-US" sz="1400" spc="-1" strike="noStrike">
                <a:solidFill>
                  <a:srgbClr val="000000"/>
                </a:solidFill>
                <a:latin typeface="Trebuchet MS"/>
              </a:rPr>
              <a:t>4/2/20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28C404EA-3ABE-45E5-B653-7716ED82D2A4}" type="slidenum">
              <a:rPr b="0" lang="en-US" sz="1400" spc="-1" strike="noStrike">
                <a:solidFill>
                  <a:srgbClr val="000000"/>
                </a:solidFill>
                <a:latin typeface="Trebuchet MS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Trebuchet MS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Trebuchet MS"/>
              </a:rPr>
              <a:t>Fourth Outline Level</a:t>
            </a:r>
            <a:endParaRPr b="0" lang="fr-FR" sz="16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rebuchet MS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g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g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097720" y="2286000"/>
            <a:ext cx="5178240" cy="17362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l" rig="glow">
              <a:rot lat="0" lon="0" rev="54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606e9d"/>
                </a:solidFill>
                <a:latin typeface="Trebuchet MS"/>
              </a:rPr>
              <a:t>WIE KOMME ICH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606e9d"/>
                </a:solidFill>
                <a:latin typeface="Trebuchet MS"/>
              </a:rPr>
              <a:t>ZUR POST?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 rot="19633200">
            <a:off x="1199520" y="4414680"/>
            <a:ext cx="1045440" cy="10454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 rot="1186800">
            <a:off x="7454520" y="1361520"/>
            <a:ext cx="666360" cy="6825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91" name="CustomShape 4"/>
          <p:cNvSpPr/>
          <p:nvPr/>
        </p:nvSpPr>
        <p:spPr>
          <a:xfrm rot="20488800">
            <a:off x="1227960" y="1266120"/>
            <a:ext cx="885960" cy="68148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 l="226857" t="156299" r="207714" b="145669"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92" name="CustomShape 5"/>
          <p:cNvSpPr/>
          <p:nvPr/>
        </p:nvSpPr>
        <p:spPr>
          <a:xfrm rot="2515200">
            <a:off x="7507080" y="4355640"/>
            <a:ext cx="713880" cy="72720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 l="1867438" t="0" r="155537" b="0"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93" name="CustomShape 6"/>
          <p:cNvSpPr/>
          <p:nvPr/>
        </p:nvSpPr>
        <p:spPr>
          <a:xfrm>
            <a:off x="4357800" y="4929120"/>
            <a:ext cx="856800" cy="75492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 l="8419" t="9001" r="8974" b="38501"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p:transition>
    <p:newsflash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nodeType="clickEffect" fill="hold">
                      <p:stCondLst>
                        <p:cond delay="indefinite"/>
                      </p:stCondLst>
                      <p:childTnLst>
                        <p:par>
                          <p:cTn id="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 1"/>
          <p:cNvSpPr/>
          <p:nvPr/>
        </p:nvSpPr>
        <p:spPr>
          <a:xfrm>
            <a:off x="233028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Line 2"/>
          <p:cNvSpPr/>
          <p:nvPr/>
        </p:nvSpPr>
        <p:spPr>
          <a:xfrm>
            <a:off x="300024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Line 3"/>
          <p:cNvSpPr/>
          <p:nvPr/>
        </p:nvSpPr>
        <p:spPr>
          <a:xfrm flipH="1">
            <a:off x="3000240" y="3929040"/>
            <a:ext cx="321480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Line 4"/>
          <p:cNvSpPr/>
          <p:nvPr/>
        </p:nvSpPr>
        <p:spPr>
          <a:xfrm flipH="1">
            <a:off x="3000240" y="3286080"/>
            <a:ext cx="321480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Line 5"/>
          <p:cNvSpPr/>
          <p:nvPr/>
        </p:nvSpPr>
        <p:spPr>
          <a:xfrm>
            <a:off x="3000240" y="2428560"/>
            <a:ext cx="0" cy="85752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Line 6"/>
          <p:cNvSpPr/>
          <p:nvPr/>
        </p:nvSpPr>
        <p:spPr>
          <a:xfrm flipH="1">
            <a:off x="936360" y="3929040"/>
            <a:ext cx="13575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Line 7"/>
          <p:cNvSpPr/>
          <p:nvPr/>
        </p:nvSpPr>
        <p:spPr>
          <a:xfrm flipH="1">
            <a:off x="936360" y="3286080"/>
            <a:ext cx="13575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Line 8"/>
          <p:cNvSpPr/>
          <p:nvPr/>
        </p:nvSpPr>
        <p:spPr>
          <a:xfrm>
            <a:off x="2336760" y="2414520"/>
            <a:ext cx="0" cy="85716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9"/>
          <p:cNvSpPr/>
          <p:nvPr/>
        </p:nvSpPr>
        <p:spPr>
          <a:xfrm>
            <a:off x="3286080" y="3357720"/>
            <a:ext cx="2857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10b0b"/>
                </a:solidFill>
                <a:latin typeface="Calibri"/>
              </a:rPr>
              <a:t>Beethovenstraße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1" name="CustomShape 10"/>
          <p:cNvSpPr/>
          <p:nvPr/>
        </p:nvSpPr>
        <p:spPr>
          <a:xfrm rot="18765000">
            <a:off x="2413800" y="5888880"/>
            <a:ext cx="531360" cy="580680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cap="sq"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11"/>
          <p:cNvSpPr/>
          <p:nvPr/>
        </p:nvSpPr>
        <p:spPr>
          <a:xfrm flipH="1" flipV="1" rot="5400000">
            <a:off x="2249640" y="5249520"/>
            <a:ext cx="928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12"/>
          <p:cNvSpPr/>
          <p:nvPr/>
        </p:nvSpPr>
        <p:spPr>
          <a:xfrm flipH="1" flipV="1" rot="5400000">
            <a:off x="2702160" y="3583080"/>
            <a:ext cx="595080" cy="571320"/>
          </a:xfrm>
          <a:prstGeom prst="bentConnector2">
            <a:avLst/>
          </a:pr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13"/>
          <p:cNvSpPr/>
          <p:nvPr/>
        </p:nvSpPr>
        <p:spPr>
          <a:xfrm>
            <a:off x="285840" y="785880"/>
            <a:ext cx="607176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Guten Tag!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4000" spc="-1" strike="noStrike">
                <a:solidFill>
                  <a:srgbClr val="ff0000"/>
                </a:solidFill>
                <a:latin typeface="Arial"/>
              </a:rPr>
              <a:t>zur Post</a:t>
            </a: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5" name="Picture 2" descr="http://www.techgalerie.de/images/1118/1118_240.jpg"/>
          <p:cNvPicPr/>
          <p:nvPr/>
        </p:nvPicPr>
        <p:blipFill>
          <a:blip r:embed="rId1"/>
          <a:srcRect l="34362" t="0" r="37496" b="53118"/>
          <a:stretch/>
        </p:blipFill>
        <p:spPr>
          <a:xfrm>
            <a:off x="3024000" y="3960000"/>
            <a:ext cx="571320" cy="95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" name="CustomShape 14"/>
          <p:cNvSpPr/>
          <p:nvPr/>
        </p:nvSpPr>
        <p:spPr>
          <a:xfrm>
            <a:off x="3527280" y="3929040"/>
            <a:ext cx="4857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geradeaus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bis zur Ampel!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7" name="CustomShape 15"/>
          <p:cNvSpPr/>
          <p:nvPr/>
        </p:nvSpPr>
        <p:spPr>
          <a:xfrm>
            <a:off x="3527280" y="5000760"/>
            <a:ext cx="5616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dann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nach rechts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in die Beethovenstra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ß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e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28" name="Picture 3" descr="C:\Users\Pierre\Pictures\Bibliothèque multimédia Microsoft\j0433934.png"/>
          <p:cNvPicPr/>
          <p:nvPr/>
        </p:nvPicPr>
        <p:blipFill>
          <a:blip r:embed="rId2"/>
          <a:stretch/>
        </p:blipFill>
        <p:spPr>
          <a:xfrm>
            <a:off x="7862760" y="214200"/>
            <a:ext cx="1280880" cy="1280880"/>
          </a:xfrm>
          <a:prstGeom prst="rect">
            <a:avLst/>
          </a:prstGeom>
          <a:ln>
            <a:noFill/>
          </a:ln>
        </p:spPr>
      </p:pic>
      <p:sp>
        <p:nvSpPr>
          <p:cNvPr id="129" name="CustomShape 1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17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1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19"/>
          <p:cNvSpPr/>
          <p:nvPr/>
        </p:nvSpPr>
        <p:spPr>
          <a:xfrm>
            <a:off x="3786120" y="2643120"/>
            <a:ext cx="2428560" cy="58176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nodeType="clickEffect" fill="hold">
                      <p:stCondLst>
                        <p:cond delay="indefinite"/>
                      </p:stCondLst>
                      <p:childTnLst>
                        <p:par>
                          <p:cTn id="1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nodeType="clickEffect" fill="hold">
                      <p:stCondLst>
                        <p:cond delay="indefinite"/>
                      </p:stCondLst>
                      <p:childTnLst>
                        <p:par>
                          <p:cTn id="1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ne 1"/>
          <p:cNvSpPr/>
          <p:nvPr/>
        </p:nvSpPr>
        <p:spPr>
          <a:xfrm>
            <a:off x="233028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Line 2"/>
          <p:cNvSpPr/>
          <p:nvPr/>
        </p:nvSpPr>
        <p:spPr>
          <a:xfrm>
            <a:off x="300024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Line 3"/>
          <p:cNvSpPr/>
          <p:nvPr/>
        </p:nvSpPr>
        <p:spPr>
          <a:xfrm flipH="1">
            <a:off x="3000240" y="3929040"/>
            <a:ext cx="528624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4"/>
          <p:cNvSpPr/>
          <p:nvPr/>
        </p:nvSpPr>
        <p:spPr>
          <a:xfrm flipH="1">
            <a:off x="3000240" y="3286080"/>
            <a:ext cx="528624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Line 5"/>
          <p:cNvSpPr/>
          <p:nvPr/>
        </p:nvSpPr>
        <p:spPr>
          <a:xfrm>
            <a:off x="3000240" y="2428560"/>
            <a:ext cx="0" cy="85752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6"/>
          <p:cNvSpPr/>
          <p:nvPr/>
        </p:nvSpPr>
        <p:spPr>
          <a:xfrm flipH="1">
            <a:off x="936360" y="3929040"/>
            <a:ext cx="13575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7"/>
          <p:cNvSpPr/>
          <p:nvPr/>
        </p:nvSpPr>
        <p:spPr>
          <a:xfrm flipH="1">
            <a:off x="936360" y="3286080"/>
            <a:ext cx="13575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Line 8"/>
          <p:cNvSpPr/>
          <p:nvPr/>
        </p:nvSpPr>
        <p:spPr>
          <a:xfrm>
            <a:off x="2336760" y="2414520"/>
            <a:ext cx="0" cy="85716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9"/>
          <p:cNvSpPr/>
          <p:nvPr/>
        </p:nvSpPr>
        <p:spPr>
          <a:xfrm>
            <a:off x="3714840" y="3357720"/>
            <a:ext cx="2857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10b0b"/>
                </a:solidFill>
                <a:latin typeface="Calibri"/>
              </a:rPr>
              <a:t>Mozartstraße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2" name="CustomShape 10"/>
          <p:cNvSpPr/>
          <p:nvPr/>
        </p:nvSpPr>
        <p:spPr>
          <a:xfrm rot="18765000">
            <a:off x="2413800" y="5888880"/>
            <a:ext cx="531360" cy="580680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cap="sq"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1"/>
          <p:cNvSpPr/>
          <p:nvPr/>
        </p:nvSpPr>
        <p:spPr>
          <a:xfrm flipH="1" flipV="1" rot="5400000">
            <a:off x="2249640" y="5249520"/>
            <a:ext cx="928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2"/>
          <p:cNvSpPr/>
          <p:nvPr/>
        </p:nvSpPr>
        <p:spPr>
          <a:xfrm flipH="1" flipV="1" rot="5400000">
            <a:off x="2702160" y="3583080"/>
            <a:ext cx="595080" cy="571320"/>
          </a:xfrm>
          <a:prstGeom prst="bentConnector2">
            <a:avLst/>
          </a:pr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3"/>
          <p:cNvSpPr/>
          <p:nvPr/>
        </p:nvSpPr>
        <p:spPr>
          <a:xfrm>
            <a:off x="285840" y="785880"/>
            <a:ext cx="65005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Guten Tag!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4000" spc="-1" strike="noStrike">
                <a:solidFill>
                  <a:srgbClr val="ff0000"/>
                </a:solidFill>
                <a:latin typeface="Arial"/>
              </a:rPr>
              <a:t>zur Kirche</a:t>
            </a: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46" name="Picture 2" descr="http://www.techgalerie.de/images/1118/1118_240.jpg"/>
          <p:cNvPicPr/>
          <p:nvPr/>
        </p:nvPicPr>
        <p:blipFill>
          <a:blip r:embed="rId1"/>
          <a:srcRect l="34362" t="0" r="37496" b="53118"/>
          <a:stretch/>
        </p:blipFill>
        <p:spPr>
          <a:xfrm>
            <a:off x="3024000" y="3960000"/>
            <a:ext cx="571320" cy="95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7" name="CustomShape 14"/>
          <p:cNvSpPr/>
          <p:nvPr/>
        </p:nvSpPr>
        <p:spPr>
          <a:xfrm>
            <a:off x="3527280" y="4000680"/>
            <a:ext cx="4857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geradeaus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bis zur Ampel!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8" name="CustomShape 15"/>
          <p:cNvSpPr/>
          <p:nvPr/>
        </p:nvSpPr>
        <p:spPr>
          <a:xfrm>
            <a:off x="3527280" y="5103720"/>
            <a:ext cx="5643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dann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nach rechts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in die Mozartstra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ß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e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49" name="Picture 4" descr="http://www.graz-herz-jesu.at/kirche/kirche01.jpg"/>
          <p:cNvPicPr/>
          <p:nvPr/>
        </p:nvPicPr>
        <p:blipFill>
          <a:blip r:embed="rId2"/>
          <a:stretch/>
        </p:blipFill>
        <p:spPr>
          <a:xfrm>
            <a:off x="6858000" y="1643040"/>
            <a:ext cx="1213920" cy="162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nodeType="clickEffect" fill="hold">
                      <p:stCondLst>
                        <p:cond delay="indefinite"/>
                      </p:stCondLst>
                      <p:childTnLst>
                        <p:par>
                          <p:cTn id="1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nodeType="clickEffect" fill="hold">
                      <p:stCondLst>
                        <p:cond delay="indefinite"/>
                      </p:stCondLst>
                      <p:childTnLst>
                        <p:par>
                          <p:cTn id="1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nodeType="clickEffect" fill="hold">
                      <p:stCondLst>
                        <p:cond delay="indefinite"/>
                      </p:stCondLst>
                      <p:childTnLst>
                        <p:par>
                          <p:cTn id="1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 1"/>
          <p:cNvSpPr/>
          <p:nvPr/>
        </p:nvSpPr>
        <p:spPr>
          <a:xfrm>
            <a:off x="233028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Line 2"/>
          <p:cNvSpPr/>
          <p:nvPr/>
        </p:nvSpPr>
        <p:spPr>
          <a:xfrm>
            <a:off x="300024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Line 3"/>
          <p:cNvSpPr/>
          <p:nvPr/>
        </p:nvSpPr>
        <p:spPr>
          <a:xfrm flipH="1">
            <a:off x="3000240" y="3929040"/>
            <a:ext cx="528624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Line 4"/>
          <p:cNvSpPr/>
          <p:nvPr/>
        </p:nvSpPr>
        <p:spPr>
          <a:xfrm flipH="1">
            <a:off x="3000240" y="3286080"/>
            <a:ext cx="528624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Line 5"/>
          <p:cNvSpPr/>
          <p:nvPr/>
        </p:nvSpPr>
        <p:spPr>
          <a:xfrm>
            <a:off x="3000240" y="2428560"/>
            <a:ext cx="0" cy="85752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Line 6"/>
          <p:cNvSpPr/>
          <p:nvPr/>
        </p:nvSpPr>
        <p:spPr>
          <a:xfrm flipH="1">
            <a:off x="936360" y="3929040"/>
            <a:ext cx="13575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Line 7"/>
          <p:cNvSpPr/>
          <p:nvPr/>
        </p:nvSpPr>
        <p:spPr>
          <a:xfrm flipH="1">
            <a:off x="936360" y="3286080"/>
            <a:ext cx="13575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Line 8"/>
          <p:cNvSpPr/>
          <p:nvPr/>
        </p:nvSpPr>
        <p:spPr>
          <a:xfrm>
            <a:off x="2336760" y="2414520"/>
            <a:ext cx="0" cy="85716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9"/>
          <p:cNvSpPr/>
          <p:nvPr/>
        </p:nvSpPr>
        <p:spPr>
          <a:xfrm>
            <a:off x="3714840" y="3357720"/>
            <a:ext cx="2857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10b0b"/>
                </a:solidFill>
                <a:latin typeface="Calibri"/>
              </a:rPr>
              <a:t>Schubertstraße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59" name="CustomShape 10"/>
          <p:cNvSpPr/>
          <p:nvPr/>
        </p:nvSpPr>
        <p:spPr>
          <a:xfrm rot="18765000">
            <a:off x="2413800" y="5888880"/>
            <a:ext cx="531360" cy="580680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cap="sq"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1"/>
          <p:cNvSpPr/>
          <p:nvPr/>
        </p:nvSpPr>
        <p:spPr>
          <a:xfrm flipH="1" flipV="1" rot="5400000">
            <a:off x="2249640" y="5249520"/>
            <a:ext cx="928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2"/>
          <p:cNvSpPr/>
          <p:nvPr/>
        </p:nvSpPr>
        <p:spPr>
          <a:xfrm flipH="1" flipV="1" rot="5400000">
            <a:off x="2702160" y="3583080"/>
            <a:ext cx="595080" cy="571320"/>
          </a:xfrm>
          <a:prstGeom prst="bentConnector2">
            <a:avLst/>
          </a:pr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3"/>
          <p:cNvSpPr/>
          <p:nvPr/>
        </p:nvSpPr>
        <p:spPr>
          <a:xfrm>
            <a:off x="285840" y="785880"/>
            <a:ext cx="74293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Guten Tag!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4000" spc="-1" strike="noStrike">
                <a:solidFill>
                  <a:srgbClr val="ff0000"/>
                </a:solidFill>
                <a:latin typeface="Arial"/>
              </a:rPr>
              <a:t>zur Apotheke</a:t>
            </a: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63" name="Picture 2" descr="http://www.techgalerie.de/images/1118/1118_240.jpg"/>
          <p:cNvPicPr/>
          <p:nvPr/>
        </p:nvPicPr>
        <p:blipFill>
          <a:blip r:embed="rId1"/>
          <a:srcRect l="34362" t="0" r="37496" b="53118"/>
          <a:stretch/>
        </p:blipFill>
        <p:spPr>
          <a:xfrm>
            <a:off x="3024000" y="3960000"/>
            <a:ext cx="571320" cy="95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" name="CustomShape 14"/>
          <p:cNvSpPr/>
          <p:nvPr/>
        </p:nvSpPr>
        <p:spPr>
          <a:xfrm>
            <a:off x="3527280" y="4000680"/>
            <a:ext cx="4857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geradeaus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bis zur Ampel!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5" name="CustomShape 15"/>
          <p:cNvSpPr/>
          <p:nvPr/>
        </p:nvSpPr>
        <p:spPr>
          <a:xfrm>
            <a:off x="3500280" y="5103720"/>
            <a:ext cx="5643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dann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nach rechts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in die Schubertstra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ß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e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6" name="CustomShape 16"/>
          <p:cNvSpPr/>
          <p:nvPr/>
        </p:nvSpPr>
        <p:spPr>
          <a:xfrm>
            <a:off x="6215040" y="2500200"/>
            <a:ext cx="713880" cy="7315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2" dur="indefinite" restart="never" nodeType="tmRoot">
          <p:childTnLst>
            <p:seq>
              <p:cTn id="173" dur="indefinite" nodeType="mainSeq">
                <p:childTnLst>
                  <p:par>
                    <p:cTn id="174" nodeType="clickEffect" fill="hold">
                      <p:stCondLst>
                        <p:cond delay="indefinite"/>
                      </p:stCondLst>
                      <p:childTnLst>
                        <p:par>
                          <p:cTn id="1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nodeType="clickEffect" fill="hold">
                      <p:stCondLst>
                        <p:cond delay="indefinite"/>
                      </p:stCondLst>
                      <p:childTnLst>
                        <p:par>
                          <p:cTn id="1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nodeType="clickEffect" fill="hold">
                      <p:stCondLst>
                        <p:cond delay="indefinite"/>
                      </p:stCondLst>
                      <p:childTnLst>
                        <p:par>
                          <p:cTn id="1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 1"/>
          <p:cNvSpPr/>
          <p:nvPr/>
        </p:nvSpPr>
        <p:spPr>
          <a:xfrm>
            <a:off x="535752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2"/>
          <p:cNvSpPr/>
          <p:nvPr/>
        </p:nvSpPr>
        <p:spPr>
          <a:xfrm>
            <a:off x="607212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Line 3"/>
          <p:cNvSpPr/>
          <p:nvPr/>
        </p:nvSpPr>
        <p:spPr>
          <a:xfrm flipH="1">
            <a:off x="6072120" y="3929040"/>
            <a:ext cx="214308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4"/>
          <p:cNvSpPr/>
          <p:nvPr/>
        </p:nvSpPr>
        <p:spPr>
          <a:xfrm flipH="1">
            <a:off x="928440" y="3286080"/>
            <a:ext cx="72867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5"/>
          <p:cNvSpPr/>
          <p:nvPr/>
        </p:nvSpPr>
        <p:spPr>
          <a:xfrm flipH="1">
            <a:off x="928440" y="3929040"/>
            <a:ext cx="442908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6"/>
          <p:cNvSpPr/>
          <p:nvPr/>
        </p:nvSpPr>
        <p:spPr>
          <a:xfrm>
            <a:off x="1857240" y="3357720"/>
            <a:ext cx="2857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10b0b"/>
                </a:solidFill>
                <a:latin typeface="Calibri"/>
              </a:rPr>
              <a:t>Wagnerstraße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3" name="CustomShape 7"/>
          <p:cNvSpPr/>
          <p:nvPr/>
        </p:nvSpPr>
        <p:spPr>
          <a:xfrm rot="18765000">
            <a:off x="5485320" y="6031800"/>
            <a:ext cx="531360" cy="580680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cap="sq"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8"/>
          <p:cNvSpPr/>
          <p:nvPr/>
        </p:nvSpPr>
        <p:spPr>
          <a:xfrm flipH="1" flipV="1" rot="5400000">
            <a:off x="5250960" y="5320800"/>
            <a:ext cx="9284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9"/>
          <p:cNvSpPr/>
          <p:nvPr/>
        </p:nvSpPr>
        <p:spPr>
          <a:xfrm rot="10800000">
            <a:off x="4858200" y="3643560"/>
            <a:ext cx="856800" cy="666360"/>
          </a:xfrm>
          <a:prstGeom prst="bentConnector3">
            <a:avLst>
              <a:gd name="adj1" fmla="val -269"/>
            </a:avLst>
          </a:pr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0"/>
          <p:cNvSpPr/>
          <p:nvPr/>
        </p:nvSpPr>
        <p:spPr>
          <a:xfrm>
            <a:off x="142920" y="357120"/>
            <a:ext cx="74293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Guten Tag!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4000" spc="-1" strike="noStrike">
                <a:solidFill>
                  <a:srgbClr val="00b050"/>
                </a:solidFill>
                <a:latin typeface="Arial"/>
              </a:rPr>
              <a:t>zum Rathaus</a:t>
            </a: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77" name="Picture 2" descr="http://www.techgalerie.de/images/1118/1118_240.jpg"/>
          <p:cNvPicPr/>
          <p:nvPr/>
        </p:nvPicPr>
        <p:blipFill>
          <a:blip r:embed="rId1"/>
          <a:srcRect l="34362" t="0" r="37496" b="53118"/>
          <a:stretch/>
        </p:blipFill>
        <p:spPr>
          <a:xfrm>
            <a:off x="4786200" y="4000680"/>
            <a:ext cx="571320" cy="95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8" name="CustomShape 11"/>
          <p:cNvSpPr/>
          <p:nvPr/>
        </p:nvSpPr>
        <p:spPr>
          <a:xfrm>
            <a:off x="71280" y="4000680"/>
            <a:ext cx="4857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geradeaus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bis zur Ampel!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9" name="CustomShape 12"/>
          <p:cNvSpPr/>
          <p:nvPr/>
        </p:nvSpPr>
        <p:spPr>
          <a:xfrm>
            <a:off x="71280" y="5040360"/>
            <a:ext cx="5643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dann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nach links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in die Wagnerstra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ß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e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80" name="Picture 4" descr="Berliner Rathaus (Umbau)"/>
          <p:cNvPicPr/>
          <p:nvPr/>
        </p:nvPicPr>
        <p:blipFill>
          <a:blip r:embed="rId2"/>
          <a:stretch/>
        </p:blipFill>
        <p:spPr>
          <a:xfrm>
            <a:off x="1143000" y="2000160"/>
            <a:ext cx="1571400" cy="123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nodeType="clickEffect" fill="hold">
                      <p:stCondLst>
                        <p:cond delay="indefinite"/>
                      </p:stCondLst>
                      <p:childTnLst>
                        <p:par>
                          <p:cTn id="1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nodeType="clickEffect" fill="hold">
                      <p:stCondLst>
                        <p:cond delay="indefinite"/>
                      </p:stCondLst>
                      <p:childTnLst>
                        <p:par>
                          <p:cTn id="2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nodeType="clickEffect" fill="hold">
                      <p:stCondLst>
                        <p:cond delay="indefinite"/>
                      </p:stCondLst>
                      <p:childTnLst>
                        <p:par>
                          <p:cTn id="2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ine 1"/>
          <p:cNvSpPr/>
          <p:nvPr/>
        </p:nvSpPr>
        <p:spPr>
          <a:xfrm>
            <a:off x="535752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Line 2"/>
          <p:cNvSpPr/>
          <p:nvPr/>
        </p:nvSpPr>
        <p:spPr>
          <a:xfrm>
            <a:off x="607212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Line 3"/>
          <p:cNvSpPr/>
          <p:nvPr/>
        </p:nvSpPr>
        <p:spPr>
          <a:xfrm flipH="1">
            <a:off x="6072120" y="3929040"/>
            <a:ext cx="214308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Line 4"/>
          <p:cNvSpPr/>
          <p:nvPr/>
        </p:nvSpPr>
        <p:spPr>
          <a:xfrm flipH="1">
            <a:off x="928440" y="3286080"/>
            <a:ext cx="72867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Line 5"/>
          <p:cNvSpPr/>
          <p:nvPr/>
        </p:nvSpPr>
        <p:spPr>
          <a:xfrm flipH="1">
            <a:off x="928440" y="3929040"/>
            <a:ext cx="442908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6"/>
          <p:cNvSpPr/>
          <p:nvPr/>
        </p:nvSpPr>
        <p:spPr>
          <a:xfrm>
            <a:off x="1857240" y="3357720"/>
            <a:ext cx="2857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10b0b"/>
                </a:solidFill>
                <a:latin typeface="Calibri"/>
              </a:rPr>
              <a:t>Schumannstraße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 rot="18765000">
            <a:off x="5485320" y="6031800"/>
            <a:ext cx="531360" cy="580680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cap="sq"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8"/>
          <p:cNvSpPr/>
          <p:nvPr/>
        </p:nvSpPr>
        <p:spPr>
          <a:xfrm flipH="1" flipV="1" rot="5400000">
            <a:off x="5250960" y="5320800"/>
            <a:ext cx="9284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9"/>
          <p:cNvSpPr/>
          <p:nvPr/>
        </p:nvSpPr>
        <p:spPr>
          <a:xfrm rot="10800000">
            <a:off x="4858200" y="3643560"/>
            <a:ext cx="856800" cy="666360"/>
          </a:xfrm>
          <a:prstGeom prst="bentConnector3">
            <a:avLst>
              <a:gd name="adj1" fmla="val -269"/>
            </a:avLst>
          </a:pr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10"/>
          <p:cNvSpPr/>
          <p:nvPr/>
        </p:nvSpPr>
        <p:spPr>
          <a:xfrm>
            <a:off x="142920" y="357120"/>
            <a:ext cx="85723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Guten Tag!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4000" spc="-1" strike="noStrike">
                <a:solidFill>
                  <a:srgbClr val="00b050"/>
                </a:solidFill>
                <a:latin typeface="Arial"/>
              </a:rPr>
              <a:t>zum Schwimmbad</a:t>
            </a: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91" name="Picture 2" descr="http://www.techgalerie.de/images/1118/1118_240.jpg"/>
          <p:cNvPicPr/>
          <p:nvPr/>
        </p:nvPicPr>
        <p:blipFill>
          <a:blip r:embed="rId1"/>
          <a:srcRect l="34362" t="0" r="37496" b="53118"/>
          <a:stretch/>
        </p:blipFill>
        <p:spPr>
          <a:xfrm>
            <a:off x="4786200" y="4000680"/>
            <a:ext cx="571320" cy="95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2" name="CustomShape 11"/>
          <p:cNvSpPr/>
          <p:nvPr/>
        </p:nvSpPr>
        <p:spPr>
          <a:xfrm>
            <a:off x="71280" y="4000680"/>
            <a:ext cx="4857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geradeaus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bis zur Ampel!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3" name="CustomShape 12"/>
          <p:cNvSpPr/>
          <p:nvPr/>
        </p:nvSpPr>
        <p:spPr>
          <a:xfrm>
            <a:off x="71280" y="5040360"/>
            <a:ext cx="5643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dann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nach links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in die Schumannstra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ß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e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94" name="Picture 4" descr="http://www.tip-berlin.de/files/mediafiles/31/SchwimmbadZehlendorf.jpg"/>
          <p:cNvPicPr/>
          <p:nvPr/>
        </p:nvPicPr>
        <p:blipFill>
          <a:blip r:embed="rId2"/>
          <a:stretch/>
        </p:blipFill>
        <p:spPr>
          <a:xfrm>
            <a:off x="1500120" y="1857240"/>
            <a:ext cx="1999800" cy="133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2" dur="indefinite" restart="never" nodeType="tmRoot">
          <p:childTnLst>
            <p:seq>
              <p:cTn id="213" dur="indefinite" nodeType="mainSeq">
                <p:childTnLst>
                  <p:par>
                    <p:cTn id="214" nodeType="clickEffect" fill="hold">
                      <p:stCondLst>
                        <p:cond delay="indefinite"/>
                      </p:stCondLst>
                      <p:childTnLst>
                        <p:par>
                          <p:cTn id="2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nodeType="clickEffect" fill="hold">
                      <p:stCondLst>
                        <p:cond delay="indefinite"/>
                      </p:stCondLst>
                      <p:childTnLst>
                        <p:par>
                          <p:cTn id="2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nodeType="clickEffect" fill="hold">
                      <p:stCondLst>
                        <p:cond delay="indefinite"/>
                      </p:stCondLst>
                      <p:childTnLst>
                        <p:par>
                          <p:cTn id="2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ne 1"/>
          <p:cNvSpPr/>
          <p:nvPr/>
        </p:nvSpPr>
        <p:spPr>
          <a:xfrm>
            <a:off x="233028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Line 2"/>
          <p:cNvSpPr/>
          <p:nvPr/>
        </p:nvSpPr>
        <p:spPr>
          <a:xfrm>
            <a:off x="300024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Line 3"/>
          <p:cNvSpPr/>
          <p:nvPr/>
        </p:nvSpPr>
        <p:spPr>
          <a:xfrm flipH="1">
            <a:off x="3000240" y="3929040"/>
            <a:ext cx="528624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Line 4"/>
          <p:cNvSpPr/>
          <p:nvPr/>
        </p:nvSpPr>
        <p:spPr>
          <a:xfrm flipH="1">
            <a:off x="3000240" y="3286080"/>
            <a:ext cx="528624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Line 5"/>
          <p:cNvSpPr/>
          <p:nvPr/>
        </p:nvSpPr>
        <p:spPr>
          <a:xfrm>
            <a:off x="3000240" y="2428560"/>
            <a:ext cx="0" cy="85752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Line 6"/>
          <p:cNvSpPr/>
          <p:nvPr/>
        </p:nvSpPr>
        <p:spPr>
          <a:xfrm flipH="1">
            <a:off x="936360" y="3929040"/>
            <a:ext cx="13575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Line 7"/>
          <p:cNvSpPr/>
          <p:nvPr/>
        </p:nvSpPr>
        <p:spPr>
          <a:xfrm flipH="1">
            <a:off x="936360" y="3286080"/>
            <a:ext cx="13575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Line 8"/>
          <p:cNvSpPr/>
          <p:nvPr/>
        </p:nvSpPr>
        <p:spPr>
          <a:xfrm>
            <a:off x="2336760" y="2414520"/>
            <a:ext cx="0" cy="85716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9"/>
          <p:cNvSpPr/>
          <p:nvPr/>
        </p:nvSpPr>
        <p:spPr>
          <a:xfrm>
            <a:off x="3714840" y="3357720"/>
            <a:ext cx="2857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10b0b"/>
                </a:solidFill>
                <a:latin typeface="Calibri"/>
              </a:rPr>
              <a:t>Haydnstraße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4" name="CustomShape 10"/>
          <p:cNvSpPr/>
          <p:nvPr/>
        </p:nvSpPr>
        <p:spPr>
          <a:xfrm rot="18765000">
            <a:off x="2413800" y="5888880"/>
            <a:ext cx="531360" cy="580680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cap="sq"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1"/>
          <p:cNvSpPr/>
          <p:nvPr/>
        </p:nvSpPr>
        <p:spPr>
          <a:xfrm flipH="1" flipV="1" rot="5400000">
            <a:off x="2249640" y="5249520"/>
            <a:ext cx="928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2"/>
          <p:cNvSpPr/>
          <p:nvPr/>
        </p:nvSpPr>
        <p:spPr>
          <a:xfrm flipH="1" flipV="1" rot="5400000">
            <a:off x="2702160" y="3583080"/>
            <a:ext cx="595080" cy="571320"/>
          </a:xfrm>
          <a:prstGeom prst="bentConnector2">
            <a:avLst/>
          </a:pr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13"/>
          <p:cNvSpPr/>
          <p:nvPr/>
        </p:nvSpPr>
        <p:spPr>
          <a:xfrm>
            <a:off x="285840" y="785880"/>
            <a:ext cx="74293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Guten Tag!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4000" spc="-1" strike="noStrike">
                <a:solidFill>
                  <a:srgbClr val="0070c0"/>
                </a:solidFill>
                <a:latin typeface="Arial"/>
              </a:rPr>
              <a:t>zum Bahnhof</a:t>
            </a: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08" name="Picture 2" descr="http://www.techgalerie.de/images/1118/1118_240.jpg"/>
          <p:cNvPicPr/>
          <p:nvPr/>
        </p:nvPicPr>
        <p:blipFill>
          <a:blip r:embed="rId1"/>
          <a:srcRect l="34362" t="0" r="37496" b="53118"/>
          <a:stretch/>
        </p:blipFill>
        <p:spPr>
          <a:xfrm>
            <a:off x="3024000" y="3960000"/>
            <a:ext cx="571320" cy="95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9" name="CustomShape 14"/>
          <p:cNvSpPr/>
          <p:nvPr/>
        </p:nvSpPr>
        <p:spPr>
          <a:xfrm>
            <a:off x="3527280" y="4000680"/>
            <a:ext cx="4857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geradeaus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bis zur Ampel!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0" name="CustomShape 15"/>
          <p:cNvSpPr/>
          <p:nvPr/>
        </p:nvSpPr>
        <p:spPr>
          <a:xfrm>
            <a:off x="3500280" y="5103720"/>
            <a:ext cx="5643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dann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nach rechts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in die Haydnstra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ß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e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1" name="CustomShape 16"/>
          <p:cNvSpPr/>
          <p:nvPr/>
        </p:nvSpPr>
        <p:spPr>
          <a:xfrm>
            <a:off x="6286680" y="2286000"/>
            <a:ext cx="1213920" cy="9338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226857" t="156299" r="207714" b="145669"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nodeType="clickEffect" fill="hold">
                      <p:stCondLst>
                        <p:cond delay="indefinite"/>
                      </p:stCondLst>
                      <p:childTnLst>
                        <p:par>
                          <p:cTn id="2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nodeType="clickEffect" fill="hold">
                      <p:stCondLst>
                        <p:cond delay="indefinite"/>
                      </p:stCondLst>
                      <p:childTnLst>
                        <p:par>
                          <p:cTn id="2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nodeType="clickEffect" fill="hold">
                      <p:stCondLst>
                        <p:cond delay="indefinite"/>
                      </p:stCondLst>
                      <p:childTnLst>
                        <p:par>
                          <p:cTn id="2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0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ne 1"/>
          <p:cNvSpPr/>
          <p:nvPr/>
        </p:nvSpPr>
        <p:spPr>
          <a:xfrm>
            <a:off x="535752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2"/>
          <p:cNvSpPr/>
          <p:nvPr/>
        </p:nvSpPr>
        <p:spPr>
          <a:xfrm>
            <a:off x="6072120" y="3929040"/>
            <a:ext cx="0" cy="250020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3"/>
          <p:cNvSpPr/>
          <p:nvPr/>
        </p:nvSpPr>
        <p:spPr>
          <a:xfrm flipH="1">
            <a:off x="6072120" y="3929040"/>
            <a:ext cx="214308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Line 4"/>
          <p:cNvSpPr/>
          <p:nvPr/>
        </p:nvSpPr>
        <p:spPr>
          <a:xfrm flipH="1">
            <a:off x="928440" y="3286080"/>
            <a:ext cx="728676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Line 5"/>
          <p:cNvSpPr/>
          <p:nvPr/>
        </p:nvSpPr>
        <p:spPr>
          <a:xfrm flipH="1">
            <a:off x="928440" y="3929040"/>
            <a:ext cx="4429080" cy="0"/>
          </a:xfrm>
          <a:prstGeom prst="line">
            <a:avLst/>
          </a:prstGeom>
          <a:ln cap="sq" w="316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6"/>
          <p:cNvSpPr/>
          <p:nvPr/>
        </p:nvSpPr>
        <p:spPr>
          <a:xfrm>
            <a:off x="1857240" y="3357720"/>
            <a:ext cx="2857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310b0b"/>
                </a:solidFill>
                <a:latin typeface="Calibri"/>
              </a:rPr>
              <a:t>Weberstraße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8" name="CustomShape 7"/>
          <p:cNvSpPr/>
          <p:nvPr/>
        </p:nvSpPr>
        <p:spPr>
          <a:xfrm rot="18765000">
            <a:off x="5485320" y="6031800"/>
            <a:ext cx="531360" cy="580680"/>
          </a:xfrm>
          <a:prstGeom prst="plus">
            <a:avLst>
              <a:gd name="adj" fmla="val 38793"/>
            </a:avLst>
          </a:prstGeom>
          <a:solidFill>
            <a:schemeClr val="accent5">
              <a:lumMod val="50000"/>
            </a:schemeClr>
          </a:solidFill>
          <a:ln cap="sq"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8"/>
          <p:cNvSpPr/>
          <p:nvPr/>
        </p:nvSpPr>
        <p:spPr>
          <a:xfrm flipH="1" flipV="1" rot="5400000">
            <a:off x="5250960" y="5320800"/>
            <a:ext cx="9284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9"/>
          <p:cNvSpPr/>
          <p:nvPr/>
        </p:nvSpPr>
        <p:spPr>
          <a:xfrm rot="10800000">
            <a:off x="4858200" y="3643560"/>
            <a:ext cx="856800" cy="666360"/>
          </a:xfrm>
          <a:prstGeom prst="bentConnector3">
            <a:avLst>
              <a:gd name="adj1" fmla="val -269"/>
            </a:avLst>
          </a:prstGeom>
          <a:noFill/>
          <a:ln cap="sq" w="28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10"/>
          <p:cNvSpPr/>
          <p:nvPr/>
        </p:nvSpPr>
        <p:spPr>
          <a:xfrm>
            <a:off x="142920" y="357120"/>
            <a:ext cx="74293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Guten Tag!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4000" spc="-1" strike="noStrike">
                <a:solidFill>
                  <a:srgbClr val="0070c0"/>
                </a:solidFill>
                <a:latin typeface="Arial"/>
              </a:rPr>
              <a:t>zum Stadtpark</a:t>
            </a:r>
            <a:r>
              <a:rPr b="0" lang="en-US" sz="4000" spc="-1" strike="noStrike">
                <a:solidFill>
                  <a:srgbClr val="310b0b"/>
                </a:solidFill>
                <a:latin typeface="Arial"/>
              </a:rPr>
              <a:t>?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22" name="Picture 2" descr="http://www.techgalerie.de/images/1118/1118_240.jpg"/>
          <p:cNvPicPr/>
          <p:nvPr/>
        </p:nvPicPr>
        <p:blipFill>
          <a:blip r:embed="rId1"/>
          <a:srcRect l="34362" t="0" r="37496" b="53118"/>
          <a:stretch/>
        </p:blipFill>
        <p:spPr>
          <a:xfrm>
            <a:off x="4786200" y="4000680"/>
            <a:ext cx="571320" cy="95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3" name="CustomShape 11"/>
          <p:cNvSpPr/>
          <p:nvPr/>
        </p:nvSpPr>
        <p:spPr>
          <a:xfrm>
            <a:off x="71280" y="4000680"/>
            <a:ext cx="4857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geradeaus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bis zur Ampel!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4" name="CustomShape 12"/>
          <p:cNvSpPr/>
          <p:nvPr/>
        </p:nvSpPr>
        <p:spPr>
          <a:xfrm>
            <a:off x="71280" y="5040360"/>
            <a:ext cx="5643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Fahren Sie dann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nach links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in die Weberstra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ß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e</a:t>
            </a:r>
            <a:r>
              <a:rPr b="0" lang="en-US" sz="3600" spc="-1" strike="noStrike">
                <a:solidFill>
                  <a:srgbClr val="310b0b"/>
                </a:solidFill>
                <a:latin typeface="Calibri"/>
              </a:rPr>
              <a:t>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225" name="Picture 2" descr="http://www.joachimott.de/journal/images/05/050415_em_stadtpark.jpg"/>
          <p:cNvPicPr/>
          <p:nvPr/>
        </p:nvPicPr>
        <p:blipFill>
          <a:blip r:embed="rId2"/>
          <a:srcRect l="1701" t="2201" r="7954" b="11761"/>
          <a:stretch/>
        </p:blipFill>
        <p:spPr>
          <a:xfrm>
            <a:off x="1285920" y="1857240"/>
            <a:ext cx="1856880" cy="136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2" dur="indefinite" restart="never" nodeType="tmRoot">
          <p:childTnLst>
            <p:seq>
              <p:cTn id="253" dur="indefinite" nodeType="mainSeq">
                <p:childTnLst>
                  <p:par>
                    <p:cTn id="254" nodeType="clickEffect" fill="hold">
                      <p:stCondLst>
                        <p:cond delay="indefinite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nodeType="clickEffect" fill="hold">
                      <p:stCondLst>
                        <p:cond delay="indefinite"/>
                      </p:stCondLst>
                      <p:childTnLst>
                        <p:par>
                          <p:cTn id="2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nodeType="clickEffect" fill="hold">
                      <p:stCondLst>
                        <p:cond delay="indefinite"/>
                      </p:stCondLst>
                      <p:childTnLst>
                        <p:par>
                          <p:cTn id="2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8072280" y="214200"/>
            <a:ext cx="1071360" cy="107136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36360" y="115920"/>
            <a:ext cx="7214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 u="sng">
                <a:solidFill>
                  <a:srgbClr val="310b0b"/>
                </a:solidFill>
                <a:uFillTx/>
                <a:latin typeface="Arial"/>
              </a:rPr>
              <a:t>Bilan grammatical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: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36360" y="836640"/>
            <a:ext cx="8071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 u="sng">
                <a:solidFill>
                  <a:srgbClr val="310b0b"/>
                </a:solidFill>
                <a:uFillTx/>
                <a:latin typeface="Arial"/>
              </a:rPr>
              <a:t>1) Comment demander son chemin: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539640" y="1413000"/>
            <a:ext cx="7214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3600" spc="-1" strike="noStrike">
                <a:solidFill>
                  <a:srgbClr val="0070c0"/>
                </a:solidFill>
                <a:latin typeface="Arial"/>
              </a:rPr>
              <a:t>zum 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Bahnhof?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539640" y="1916280"/>
            <a:ext cx="7214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</a:rPr>
              <a:t>zur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 Kirche?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36360" y="3071880"/>
            <a:ext cx="8071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 u="sng">
                <a:solidFill>
                  <a:srgbClr val="310b0b"/>
                </a:solidFill>
                <a:uFillTx/>
                <a:latin typeface="Arial"/>
              </a:rPr>
              <a:t>2) L’impératif au pluriel: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>
            <a:off x="539640" y="3780000"/>
            <a:ext cx="7214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</a:rPr>
              <a:t>t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 immer geradeaus!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3" name="CustomShape 7"/>
          <p:cNvSpPr/>
          <p:nvPr/>
        </p:nvSpPr>
        <p:spPr>
          <a:xfrm>
            <a:off x="576360" y="4319640"/>
            <a:ext cx="7214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Fahr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</a:rPr>
              <a:t>en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 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</a:rPr>
              <a:t>Sie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 immer geradeaus!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4" name="CustomShape 8"/>
          <p:cNvSpPr/>
          <p:nvPr/>
        </p:nvSpPr>
        <p:spPr>
          <a:xfrm>
            <a:off x="2571840" y="5643720"/>
            <a:ext cx="62863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</a:rPr>
              <a:t>3</a:t>
            </a:r>
            <a:r>
              <a:rPr b="0" lang="en-US" sz="2800" spc="-1" strike="noStrike" baseline="30000">
                <a:solidFill>
                  <a:srgbClr val="ff0000"/>
                </a:solidFill>
                <a:latin typeface="Arial"/>
              </a:rPr>
              <a:t>ème</a:t>
            </a:r>
            <a:r>
              <a:rPr b="0" lang="en-US" sz="2800" spc="-1" strike="noStrike">
                <a:solidFill>
                  <a:srgbClr val="ff0000"/>
                </a:solidFill>
                <a:latin typeface="Arial"/>
              </a:rPr>
              <a:t> personne du pluriel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</a:rPr>
              <a:t>Majuscule sur le pronom personnel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5" name="CustomShape 9"/>
          <p:cNvSpPr/>
          <p:nvPr/>
        </p:nvSpPr>
        <p:spPr>
          <a:xfrm flipV="1" rot="16200000">
            <a:off x="2214720" y="5429160"/>
            <a:ext cx="428400" cy="28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10"/>
          <p:cNvSpPr/>
          <p:nvPr/>
        </p:nvSpPr>
        <p:spPr>
          <a:xfrm>
            <a:off x="5500800" y="3851280"/>
            <a:ext cx="3642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</a:rPr>
              <a:t>(2</a:t>
            </a:r>
            <a:r>
              <a:rPr b="0" lang="en-US" sz="2400" spc="-1" strike="noStrike" baseline="30000">
                <a:solidFill>
                  <a:srgbClr val="ff0000"/>
                </a:solidFill>
                <a:latin typeface="Arial"/>
              </a:rPr>
              <a:t>ème</a:t>
            </a:r>
            <a:r>
              <a:rPr b="0" lang="en-US" sz="2400" spc="-1" strike="noStrike">
                <a:solidFill>
                  <a:srgbClr val="ff0000"/>
                </a:solidFill>
                <a:latin typeface="Arial"/>
              </a:rPr>
              <a:t> personne du pluriel)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7" name="CustomShape 11"/>
          <p:cNvSpPr/>
          <p:nvPr/>
        </p:nvSpPr>
        <p:spPr>
          <a:xfrm>
            <a:off x="6659640" y="4427640"/>
            <a:ext cx="1728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</a:rPr>
              <a:t>(Forme de politesse)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8" name="CustomShape 12"/>
          <p:cNvSpPr/>
          <p:nvPr/>
        </p:nvSpPr>
        <p:spPr>
          <a:xfrm rot="5400000">
            <a:off x="2107800" y="4428360"/>
            <a:ext cx="285480" cy="12139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44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13"/>
          <p:cNvSpPr/>
          <p:nvPr/>
        </p:nvSpPr>
        <p:spPr>
          <a:xfrm>
            <a:off x="539640" y="2421000"/>
            <a:ext cx="7214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Wie komme ich </a:t>
            </a:r>
            <a:r>
              <a:rPr b="0" lang="en-US" sz="3600" spc="-1" strike="noStrike">
                <a:solidFill>
                  <a:srgbClr val="00b050"/>
                </a:solidFill>
                <a:latin typeface="Arial"/>
              </a:rPr>
              <a:t>zum</a:t>
            </a:r>
            <a:r>
              <a:rPr b="0" lang="en-US" sz="3600" spc="-1" strike="noStrike">
                <a:solidFill>
                  <a:srgbClr val="310b0b"/>
                </a:solidFill>
                <a:latin typeface="Arial"/>
              </a:rPr>
              <a:t> Rathaus?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2" dur="indefinite" restart="never" nodeType="tmRoot">
          <p:childTnLst>
            <p:seq>
              <p:cTn id="273" dur="indefinite" nodeType="mainSeq">
                <p:childTnLst>
                  <p:par>
                    <p:cTn id="274" nodeType="clickEffect" fill="hold">
                      <p:stCondLst>
                        <p:cond delay="indefinite"/>
                      </p:stCondLst>
                      <p:childTnLst>
                        <p:par>
                          <p:cTn id="2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nodeType="clickEffect" fill="hold">
                      <p:stCondLst>
                        <p:cond delay="indefinite"/>
                      </p:stCondLst>
                      <p:childTnLst>
                        <p:par>
                          <p:cTn id="2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4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5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nodeType="clickEffect" fill="hold">
                      <p:stCondLst>
                        <p:cond delay="indefinite"/>
                      </p:stCondLst>
                      <p:childTnLst>
                        <p:par>
                          <p:cTn id="2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nodeType="clickEffect" fill="hold">
                      <p:stCondLst>
                        <p:cond delay="indefinite"/>
                      </p:stCondLst>
                      <p:childTnLst>
                        <p:par>
                          <p:cTn id="2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6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nodeType="clickEffect" fill="hold">
                      <p:stCondLst>
                        <p:cond delay="indefinite"/>
                      </p:stCondLst>
                      <p:childTnLst>
                        <p:par>
                          <p:cTn id="2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2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nodeType="clickEffect" fill="hold">
                      <p:stCondLst>
                        <p:cond delay="indefinite"/>
                      </p:stCondLst>
                      <p:childTnLst>
                        <p:par>
                          <p:cTn id="3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nodeType="clickEffect" fill="hold">
                      <p:stCondLst>
                        <p:cond delay="indefinite"/>
                      </p:stCondLst>
                      <p:childTnLst>
                        <p:par>
                          <p:cTn id="3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nodeType="clickEffect" fill="hold">
                      <p:stCondLst>
                        <p:cond delay="indefinite"/>
                      </p:stCondLst>
                      <p:childTnLst>
                        <p:par>
                          <p:cTn id="3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nodeType="clickEffect" fill="hold">
                      <p:stCondLst>
                        <p:cond delay="indefinite"/>
                      </p:stCondLst>
                      <p:childTnLst>
                        <p:par>
                          <p:cTn id="3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2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nodeType="clickEffect" fill="hold">
                      <p:stCondLst>
                        <p:cond delay="indefinite"/>
                      </p:stCondLst>
                      <p:childTnLst>
                        <p:par>
                          <p:cTn id="3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nodeType="clickEffect" fill="hold">
                      <p:stCondLst>
                        <p:cond delay="indefinite"/>
                      </p:stCondLst>
                      <p:childTnLst>
                        <p:par>
                          <p:cTn id="3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nodeType="clickEffect" fill="hold">
                      <p:stCondLst>
                        <p:cond delay="indefinite"/>
                      </p:stCondLst>
                      <p:childTnLst>
                        <p:par>
                          <p:cTn id="3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nodeType="clickEffect" fill="hold">
                      <p:stCondLst>
                        <p:cond delay="indefinite"/>
                      </p:stCondLst>
                      <p:childTnLst>
                        <p:par>
                          <p:cTn id="3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Users\Pierre\Desktop\post.JPG"/>
          <p:cNvPicPr/>
          <p:nvPr/>
        </p:nvPicPr>
        <p:blipFill>
          <a:blip r:embed="rId1"/>
          <a:stretch/>
        </p:blipFill>
        <p:spPr>
          <a:xfrm>
            <a:off x="1857240" y="1785960"/>
            <a:ext cx="5648040" cy="378108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2500200" y="357120"/>
            <a:ext cx="478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</a:rPr>
              <a:t>Die Post</a:t>
            </a:r>
            <a:endParaRPr b="0" lang="en-US" sz="4400" spc="-1" strike="noStrike">
              <a:latin typeface="Arial"/>
            </a:endParaRPr>
          </a:p>
        </p:txBody>
      </p:sp>
    </p:spTree>
  </p:cSld>
  <p:transition>
    <p:newsflash/>
  </p:transition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nodeType="clickEffect" fill="hold">
                      <p:stCondLst>
                        <p:cond delay="indefinite"/>
                      </p:stCondLst>
                      <p:childTnLst>
                        <p:par>
                          <p:cTn id="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500200" y="357120"/>
            <a:ext cx="478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b050"/>
                </a:solidFill>
                <a:latin typeface="Arial"/>
              </a:rPr>
              <a:t>Das Rathaus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7" name="Picture 4" descr="Berliner Rathaus (Umbau)"/>
          <p:cNvPicPr/>
          <p:nvPr/>
        </p:nvPicPr>
        <p:blipFill>
          <a:blip r:embed="rId1"/>
          <a:stretch/>
        </p:blipFill>
        <p:spPr>
          <a:xfrm>
            <a:off x="2571840" y="2000160"/>
            <a:ext cx="4476240" cy="352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nodeType="clickEffect" fill="hold">
                      <p:stCondLst>
                        <p:cond delay="indefinite"/>
                      </p:stCondLst>
                      <p:childTnLst>
                        <p:par>
                          <p:cTn id="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500200" y="357120"/>
            <a:ext cx="478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</a:rPr>
              <a:t>Die Kirche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9" name="Picture 4" descr="http://www.graz-herz-jesu.at/kirche/kirche01.jpg"/>
          <p:cNvPicPr/>
          <p:nvPr/>
        </p:nvPicPr>
        <p:blipFill>
          <a:blip r:embed="rId1"/>
          <a:stretch/>
        </p:blipFill>
        <p:spPr>
          <a:xfrm>
            <a:off x="3143160" y="1643040"/>
            <a:ext cx="3342960" cy="447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nodeType="clickEffect" fill="hold">
                      <p:stCondLst>
                        <p:cond delay="indefinite"/>
                      </p:stCondLst>
                      <p:childTnLst>
                        <p:par>
                          <p:cTn id="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Pierre\Desktop\innen_optimiert.jpg"/>
          <p:cNvPicPr/>
          <p:nvPr/>
        </p:nvPicPr>
        <p:blipFill>
          <a:blip r:embed="rId1"/>
          <a:stretch/>
        </p:blipFill>
        <p:spPr>
          <a:xfrm>
            <a:off x="2143080" y="1857240"/>
            <a:ext cx="5752800" cy="384768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3929040" y="2928960"/>
            <a:ext cx="429840" cy="4402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02" name="CustomShape 2"/>
          <p:cNvSpPr/>
          <p:nvPr/>
        </p:nvSpPr>
        <p:spPr>
          <a:xfrm>
            <a:off x="2500200" y="357120"/>
            <a:ext cx="478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</a:rPr>
              <a:t>Die Apotheke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nodeType="clickEffect" fill="hold">
                      <p:stCondLst>
                        <p:cond delay="indefinite"/>
                      </p:stCondLst>
                      <p:childTnLst>
                        <p:par>
                          <p:cTn id="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Pierre\Desktop\b85824.jpg"/>
          <p:cNvPicPr/>
          <p:nvPr/>
        </p:nvPicPr>
        <p:blipFill>
          <a:blip r:embed="rId1"/>
          <a:stretch/>
        </p:blipFill>
        <p:spPr>
          <a:xfrm>
            <a:off x="2714760" y="2143080"/>
            <a:ext cx="4071600" cy="305892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5786280" y="3857760"/>
            <a:ext cx="280440" cy="21564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226857" t="156299" r="207714" b="145669"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2500200" y="357120"/>
            <a:ext cx="478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70c0"/>
                </a:solidFill>
                <a:latin typeface="Arial"/>
              </a:rPr>
              <a:t>Der Bahnhof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nodeType="clickEffect" fill="hold">
                      <p:stCondLst>
                        <p:cond delay="indefinite"/>
                      </p:stCondLst>
                      <p:childTnLst>
                        <p:par>
                          <p:cTn id="1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500200" y="357120"/>
            <a:ext cx="478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b050"/>
                </a:solidFill>
                <a:latin typeface="Arial"/>
              </a:rPr>
              <a:t>Das Schwimmbad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7" name="Picture 4" descr="http://www.tip-berlin.de/files/mediafiles/31/SchwimmbadZehlendorf.jpg"/>
          <p:cNvPicPr/>
          <p:nvPr/>
        </p:nvPicPr>
        <p:blipFill>
          <a:blip r:embed="rId1"/>
          <a:stretch/>
        </p:blipFill>
        <p:spPr>
          <a:xfrm>
            <a:off x="2571840" y="2143080"/>
            <a:ext cx="4762080" cy="317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8" dur="indefinite" restart="never" nodeType="tmRoot">
          <p:childTnLst>
            <p:seq>
              <p:cTn id="109" dur="indefinite" nodeType="mainSeq">
                <p:childTnLst>
                  <p:par>
                    <p:cTn id="110" nodeType="clickEffect" fill="hold">
                      <p:stCondLst>
                        <p:cond delay="indefinite"/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500200" y="357120"/>
            <a:ext cx="478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70c0"/>
                </a:solidFill>
                <a:latin typeface="Arial"/>
              </a:rPr>
              <a:t>Der Stadtpark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9" name="Picture 2" descr="http://www.joachimott.de/journal/images/05/050415_em_stadtpark.jpg"/>
          <p:cNvPicPr/>
          <p:nvPr/>
        </p:nvPicPr>
        <p:blipFill>
          <a:blip r:embed="rId1"/>
          <a:srcRect l="1701" t="2201" r="7954" b="11761"/>
          <a:stretch/>
        </p:blipFill>
        <p:spPr>
          <a:xfrm>
            <a:off x="2857680" y="2214720"/>
            <a:ext cx="3785760" cy="278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nodeType="clickEffect" fill="hold">
                      <p:stCondLst>
                        <p:cond delay="indefinite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500200" y="357120"/>
            <a:ext cx="478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0000"/>
                </a:solidFill>
                <a:latin typeface="Arial"/>
              </a:rPr>
              <a:t>Die Ampel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1" name="Picture 2" descr="C:\Users\Pierre\Desktop\ampel_signale_erkennen.jpg"/>
          <p:cNvPicPr/>
          <p:nvPr/>
        </p:nvPicPr>
        <p:blipFill>
          <a:blip r:embed="rId1"/>
          <a:stretch/>
        </p:blipFill>
        <p:spPr>
          <a:xfrm>
            <a:off x="3429000" y="2214720"/>
            <a:ext cx="2742840" cy="342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nodeType="clickEffect" fill="hold">
                      <p:stCondLst>
                        <p:cond delay="indefinite"/>
                      </p:stCondLst>
                      <p:childTnLst>
                        <p:par>
                          <p:cTn id="1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Thème11</Template>
  <TotalTime>123</TotalTime>
  <Application>LibreOffice/6.3.4.2$Linux_X86_64 LibreOffice_project/60da17e045e08f1793c57c00ba83cdfce946d0aa</Application>
  <Words>284</Words>
  <Paragraphs>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2010-08-09T08:19:36Z</dcterms:created>
  <dc:creator>Utilisateur Windows</dc:creator>
  <dc:description/>
  <dc:language>en-US</dc:language>
  <cp:lastModifiedBy>P</cp:lastModifiedBy>
  <dcterms:modified xsi:type="dcterms:W3CDTF">2013-02-09T12:12:46Z</dcterms:modified>
  <cp:revision>23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