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media/image6.jpeg" ContentType="image/jpeg"/>
  <Override PartName="/ppt/media/image3.gif" ContentType="image/gif"/>
  <Override PartName="/ppt/media/image2.jpeg" ContentType="image/jpeg"/>
  <Override PartName="/ppt/media/image8.jpeg" ContentType="image/jpeg"/>
  <Override PartName="/ppt/media/image1.jpeg" ContentType="image/jpeg"/>
  <Override PartName="/ppt/media/image7.png" ContentType="image/png"/>
  <Override PartName="/ppt/media/image4.gif" ContentType="image/gif"/>
  <Override PartName="/ppt/media/image5.png" ContentType="image/png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41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F95CA054-C6B0-417A-BA62-D662B024D40A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12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FA66ED3-DB27-4F15-9683-911C5EB789C6}" type="slidenum">
              <a:rPr b="0" lang="en-US" sz="1200" spc="-1" strike="noStrike">
                <a:latin typeface="+mn-lt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11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6F51D904-2737-4003-8F28-85AA9336051B}" type="slidenum">
              <a:rPr b="0" lang="en-US" sz="1200" spc="-1" strike="noStrike">
                <a:latin typeface="+mn-lt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666720" y="5945040"/>
            <a:ext cx="6586560" cy="92052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647640" y="5938920"/>
            <a:ext cx="4920840" cy="93312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-7920" y="5791320"/>
            <a:ext cx="4536000" cy="108036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600">
            <a:noFill/>
          </a:ln>
          <a:effectLst>
            <a:outerShdw blurRad="5080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Line 4"/>
          <p:cNvSpPr/>
          <p:nvPr/>
        </p:nvSpPr>
        <p:spPr>
          <a:xfrm>
            <a:off x="-12240" y="5787720"/>
            <a:ext cx="454032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481040"/>
            <a:ext cx="10972440" cy="4525560"/>
          </a:xfrm>
          <a:prstGeom prst="rect">
            <a:avLst/>
          </a:prstGeom>
        </p:spPr>
        <p:txBody>
          <a:bodyPr>
            <a:noAutofit/>
          </a:bodyPr>
          <a:p>
            <a:pPr marL="365040" indent="-255240">
              <a:lnSpc>
                <a:spcPct val="100000"/>
              </a:lnSpc>
              <a:spcBef>
                <a:spcPts val="400"/>
              </a:spcBef>
              <a:buClr>
                <a:srgbClr val="2da2bf"/>
              </a:buClr>
              <a:buSzPct val="68000"/>
              <a:buFont typeface="Wingdings 3" charset="2"/>
              <a:buChar char=""/>
            </a:pPr>
            <a:r>
              <a:rPr b="0" lang="fr-FR" sz="2700" spc="-1" strike="noStrike">
                <a:solidFill>
                  <a:srgbClr val="000000"/>
                </a:solidFill>
                <a:latin typeface="Lucida Sans Unicode"/>
              </a:rPr>
              <a:t>Cliquez pour modifier les styles du texte du masque</a:t>
            </a:r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  <a:p>
            <a:pPr lvl="1" marL="620640" indent="-228240">
              <a:lnSpc>
                <a:spcPct val="100000"/>
              </a:lnSpc>
              <a:spcBef>
                <a:spcPts val="326"/>
              </a:spcBef>
              <a:buClr>
                <a:srgbClr val="2da2bf"/>
              </a:buClr>
              <a:buFont typeface="Verdana"/>
              <a:buChar char="◦"/>
            </a:pPr>
            <a:r>
              <a:rPr b="0" lang="fr-FR" sz="2300" spc="-1" strike="noStrike">
                <a:solidFill>
                  <a:srgbClr val="000000"/>
                </a:solidFill>
                <a:latin typeface="Lucida Sans Unicode"/>
              </a:rPr>
              <a:t>Deuxième niveau</a:t>
            </a:r>
            <a:endParaRPr b="0" lang="fr-FR" sz="2300" spc="-1" strike="noStrike">
              <a:solidFill>
                <a:srgbClr val="000000"/>
              </a:solidFill>
              <a:latin typeface="Lucida Sans Unicode"/>
            </a:endParaRPr>
          </a:p>
          <a:p>
            <a:pPr lvl="2" marL="85896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fr-FR" sz="2100" spc="-1" strike="noStrike">
                <a:solidFill>
                  <a:srgbClr val="000000"/>
                </a:solidFill>
                <a:latin typeface="Lucida Sans Unicode"/>
              </a:rPr>
              <a:t>Troisième niveau</a:t>
            </a:r>
            <a:endParaRPr b="0" lang="fr-FR" sz="2100" spc="-1" strike="noStrike">
              <a:solidFill>
                <a:srgbClr val="000000"/>
              </a:solidFill>
              <a:latin typeface="Lucida Sans Unicode"/>
            </a:endParaRPr>
          </a:p>
          <a:p>
            <a:pPr lvl="3" marL="114300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fr-FR" sz="1900" spc="-1" strike="noStrike">
                <a:solidFill>
                  <a:srgbClr val="000000"/>
                </a:solidFill>
                <a:latin typeface="Lucida Sans Unicode"/>
              </a:rPr>
              <a:t>Quatrième niveau</a:t>
            </a:r>
            <a:endParaRPr b="0" lang="fr-FR" sz="1900" spc="-1" strike="noStrike">
              <a:solidFill>
                <a:srgbClr val="000000"/>
              </a:solidFill>
              <a:latin typeface="Lucida Sans Unicode"/>
            </a:endParaRPr>
          </a:p>
          <a:p>
            <a:pPr lvl="4" marL="1371600" indent="-228240">
              <a:lnSpc>
                <a:spcPct val="100000"/>
              </a:lnSpc>
              <a:spcBef>
                <a:spcPts val="349"/>
              </a:spcBef>
              <a:buClr>
                <a:srgbClr val="da1f28"/>
              </a:buClr>
              <a:buFont typeface="Wingdings 2" charset="2"/>
              <a:buChar char=""/>
            </a:pPr>
            <a:r>
              <a:rPr b="0" lang="fr-FR" sz="1800" spc="-1" strike="noStrike">
                <a:solidFill>
                  <a:srgbClr val="000000"/>
                </a:solidFill>
                <a:latin typeface="Lucida Sans Unicode"/>
              </a:rPr>
              <a:t>Cinquième niveau</a:t>
            </a:r>
            <a:endParaRPr b="0" lang="fr-FR" sz="1800" spc="-1" strike="noStrike">
              <a:solidFill>
                <a:srgbClr val="000000"/>
              </a:solidFill>
              <a:latin typeface="Lucida Sans Unicode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609480" y="274680"/>
            <a:ext cx="10972440" cy="1142640"/>
          </a:xfrm>
          <a:prstGeom prst="rect">
            <a:avLst/>
          </a:prstGeom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fr-FR" sz="4100" spc="-1" strike="noStrike">
                <a:solidFill>
                  <a:srgbClr val="464646"/>
                </a:solidFill>
                <a:latin typeface="Lucida Sans Unicode"/>
              </a:rPr>
              <a:t>Cliquez pour modifier le style du titre</a:t>
            </a:r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8970480" y="6408720"/>
            <a:ext cx="25585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fld id="{49187BC2-0D0C-4CB4-8B8C-46F580643FA5}" type="datetime">
              <a:rPr b="0" lang="en-US" sz="1000" spc="-1" strike="noStrike">
                <a:solidFill>
                  <a:srgbClr val="000000"/>
                </a:solidFill>
                <a:latin typeface="Lucida Sans Unicode"/>
              </a:rPr>
              <a:t>3/17/20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5839920" y="6408720"/>
            <a:ext cx="31345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11529360" y="6408720"/>
            <a:ext cx="4885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FEC5C10D-66CF-4B96-AF42-8CA3E1158CDE}" type="slidenum">
              <a:rPr b="0" lang="en-US" sz="1000" spc="-1" strike="noStrike">
                <a:solidFill>
                  <a:srgbClr val="000000"/>
                </a:solidFill>
                <a:latin typeface="Lucida Sans Unicode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666720" y="5945040"/>
            <a:ext cx="6586560" cy="920520"/>
          </a:xfrm>
          <a:custGeom>
            <a:avLst/>
            <a:gdLst/>
            <a:ahLst/>
            <a:rect l="l" t="t" r="r" b="b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2"/>
          <p:cNvSpPr/>
          <p:nvPr/>
        </p:nvSpPr>
        <p:spPr>
          <a:xfrm>
            <a:off x="647640" y="5938920"/>
            <a:ext cx="4920840" cy="933120"/>
          </a:xfrm>
          <a:custGeom>
            <a:avLst/>
            <a:gdLst/>
            <a:ahLst/>
            <a:rect l="l" t="t" r="r" b="b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3"/>
          <p:cNvSpPr/>
          <p:nvPr/>
        </p:nvSpPr>
        <p:spPr>
          <a:xfrm>
            <a:off x="-7920" y="5791320"/>
            <a:ext cx="4536000" cy="1080360"/>
          </a:xfrm>
          <a:prstGeom prst="rtTriangle">
            <a:avLst/>
          </a:prstGeom>
          <a:blipFill rotWithShape="0">
            <a:blip r:embed="rId2">
              <a:alphaModFix amt="50000"/>
            </a:blip>
            <a:tile/>
          </a:blipFill>
          <a:ln w="12600">
            <a:noFill/>
          </a:ln>
          <a:effectLst>
            <a:outerShdw blurRad="50800" dir="5400000" dist="381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Line 4"/>
          <p:cNvSpPr/>
          <p:nvPr/>
        </p:nvSpPr>
        <p:spPr>
          <a:xfrm>
            <a:off x="-12240" y="5787720"/>
            <a:ext cx="4540320" cy="1084320"/>
          </a:xfrm>
          <a:prstGeom prst="line">
            <a:avLst/>
          </a:prstGeom>
          <a:ln w="12240">
            <a:solidFill>
              <a:srgbClr val="196f85"/>
            </a:solidFill>
            <a:miter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9" name="PlaceHolder 5"/>
          <p:cNvSpPr>
            <a:spLocks noGrp="1"/>
          </p:cNvSpPr>
          <p:nvPr>
            <p:ph type="dt"/>
          </p:nvPr>
        </p:nvSpPr>
        <p:spPr>
          <a:xfrm>
            <a:off x="8970480" y="6408720"/>
            <a:ext cx="25585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>
              <a:lnSpc>
                <a:spcPct val="100000"/>
              </a:lnSpc>
            </a:pPr>
            <a:fld id="{3F7E1052-94EF-4F01-90C4-1522139CCF94}" type="datetime">
              <a:rPr b="0" lang="en-US" sz="1000" spc="-1" strike="noStrike">
                <a:solidFill>
                  <a:srgbClr val="000000"/>
                </a:solidFill>
                <a:latin typeface="Lucida Sans Unicode"/>
              </a:rPr>
              <a:t>3/17/20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ftr"/>
          </p:nvPr>
        </p:nvSpPr>
        <p:spPr>
          <a:xfrm>
            <a:off x="5839920" y="6408720"/>
            <a:ext cx="31345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sldNum"/>
          </p:nvPr>
        </p:nvSpPr>
        <p:spPr>
          <a:xfrm>
            <a:off x="11529360" y="6408720"/>
            <a:ext cx="4885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A2DCDC3A-EE41-4866-ADD6-064EC335A3C6}" type="slidenum">
              <a:rPr b="0" lang="en-US" sz="1000" spc="-1" strike="noStrike">
                <a:solidFill>
                  <a:srgbClr val="000000"/>
                </a:solidFill>
                <a:latin typeface="Lucida Sans Unicode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52" name="PlaceHolder 8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41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FR" sz="4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9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700" spc="-1" strike="noStrike">
                <a:solidFill>
                  <a:srgbClr val="000000"/>
                </a:solidFill>
                <a:latin typeface="Lucida Sans Unicode"/>
              </a:rPr>
              <a:t>Click to edit the outline text format</a:t>
            </a:r>
            <a:endParaRPr b="0" lang="fr-FR" sz="2700" spc="-1" strike="noStrike">
              <a:solidFill>
                <a:srgbClr val="000000"/>
              </a:solidFill>
              <a:latin typeface="Lucida Sans Unicode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100" spc="-1" strike="noStrike">
                <a:solidFill>
                  <a:srgbClr val="000000"/>
                </a:solidFill>
                <a:latin typeface="Lucida Sans Unicode"/>
              </a:rPr>
              <a:t>Second Outline Level</a:t>
            </a:r>
            <a:endParaRPr b="0" lang="fr-FR" sz="2100" spc="-1" strike="noStrike">
              <a:solidFill>
                <a:srgbClr val="000000"/>
              </a:solidFill>
              <a:latin typeface="Lucida Sans Unicode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900" spc="-1" strike="noStrike">
                <a:solidFill>
                  <a:srgbClr val="000000"/>
                </a:solidFill>
                <a:latin typeface="Lucida Sans Unicode"/>
              </a:rPr>
              <a:t>Third Outline Level</a:t>
            </a:r>
            <a:endParaRPr b="0" lang="fr-FR" sz="1900" spc="-1" strike="noStrike">
              <a:solidFill>
                <a:srgbClr val="000000"/>
              </a:solidFill>
              <a:latin typeface="Lucida Sans Unicode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rgbClr val="000000"/>
                </a:solidFill>
                <a:latin typeface="Lucida Sans Unicode"/>
              </a:rPr>
              <a:t>Fourth Outline Level</a:t>
            </a:r>
            <a:endParaRPr b="0" lang="fr-FR" sz="1800" spc="-1" strike="noStrike">
              <a:solidFill>
                <a:srgbClr val="000000"/>
              </a:solidFill>
              <a:latin typeface="Lucida Sans Unicode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Lucida Sans Unicode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Lucida Sans Unicode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Lucida Sans Unicode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Lucida Sans Unicode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Lucida Sans Unicode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gif"/><Relationship Id="rId2" Type="http://schemas.openxmlformats.org/officeDocument/2006/relationships/image" Target="../media/image4.gif"/><Relationship Id="rId3" Type="http://schemas.openxmlformats.org/officeDocument/2006/relationships/image" Target="../media/image5.png"/><Relationship Id="rId4" Type="http://schemas.openxmlformats.org/officeDocument/2006/relationships/image" Target="../media/image6.jpe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3287520" y="1556640"/>
            <a:ext cx="6048360" cy="252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algn="ctr" blurRad="44450" dir="5400000" dist="2808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7" name="Image 7" descr="matscol13.gif"/>
          <p:cNvPicPr/>
          <p:nvPr/>
        </p:nvPicPr>
        <p:blipFill>
          <a:blip r:embed="rId1"/>
          <a:stretch/>
        </p:blipFill>
        <p:spPr>
          <a:xfrm>
            <a:off x="2927520" y="5445000"/>
            <a:ext cx="1439640" cy="606240"/>
          </a:xfrm>
          <a:prstGeom prst="rect">
            <a:avLst/>
          </a:prstGeom>
          <a:ln>
            <a:noFill/>
          </a:ln>
        </p:spPr>
      </p:pic>
      <p:pic>
        <p:nvPicPr>
          <p:cNvPr id="98" name="Image 13" descr="ecol4.gif"/>
          <p:cNvPicPr/>
          <p:nvPr/>
        </p:nvPicPr>
        <p:blipFill>
          <a:blip r:embed="rId2"/>
          <a:stretch/>
        </p:blipFill>
        <p:spPr>
          <a:xfrm>
            <a:off x="2208240" y="4149720"/>
            <a:ext cx="1285560" cy="1285560"/>
          </a:xfrm>
          <a:prstGeom prst="rect">
            <a:avLst/>
          </a:prstGeom>
          <a:ln>
            <a:noFill/>
          </a:ln>
        </p:spPr>
      </p:pic>
      <p:pic>
        <p:nvPicPr>
          <p:cNvPr id="99" name="Picture 2" descr="C:\Users\Myriam\AppData\Local\Microsoft\Windows\Temporary Internet Files\Content.IE5\STOS6DZV\MC900431644[1].png"/>
          <p:cNvPicPr/>
          <p:nvPr/>
        </p:nvPicPr>
        <p:blipFill>
          <a:blip r:embed="rId3"/>
          <a:stretch/>
        </p:blipFill>
        <p:spPr>
          <a:xfrm>
            <a:off x="10751760" y="-9720"/>
            <a:ext cx="1439640" cy="1439640"/>
          </a:xfrm>
          <a:prstGeom prst="rect">
            <a:avLst/>
          </a:prstGeom>
          <a:ln>
            <a:noFill/>
          </a:ln>
        </p:spPr>
      </p:pic>
      <p:sp>
        <p:nvSpPr>
          <p:cNvPr id="100" name="CustomShape 2"/>
          <p:cNvSpPr/>
          <p:nvPr/>
        </p:nvSpPr>
        <p:spPr>
          <a:xfrm>
            <a:off x="4390560" y="2071800"/>
            <a:ext cx="3867480" cy="155268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dir="tl" rig="flat">
              <a:rot lat="0" lon="0" rev="6600000"/>
            </a:lightRig>
          </a:scene3d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4800" spc="-1" strike="noStrike">
                <a:solidFill>
                  <a:srgbClr val="f7070c"/>
                </a:solidFill>
                <a:latin typeface="Lucida Sans Unicode"/>
                <a:ea typeface="NSimSun"/>
              </a:rPr>
              <a:t>Mein idealer</a:t>
            </a:r>
            <a:endParaRPr b="0" lang="en-US" sz="4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4800" spc="-1" strike="noStrike">
                <a:solidFill>
                  <a:srgbClr val="f7070c"/>
                </a:solidFill>
                <a:latin typeface="Lucida Sans Unicode"/>
                <a:ea typeface="NSimSun"/>
              </a:rPr>
              <a:t>Stundenplan</a:t>
            </a:r>
            <a:endParaRPr b="0" lang="en-US" sz="4800" spc="-1" strike="noStrike"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4151880" y="1556640"/>
            <a:ext cx="4176000" cy="2454840"/>
          </a:xfrm>
          <a:prstGeom prst="roundRect">
            <a:avLst>
              <a:gd name="adj" fmla="val 16667"/>
            </a:avLst>
          </a:prstGeom>
          <a:blipFill rotWithShape="0">
            <a:blip r:embed="rId4"/>
            <a:stretch>
              <a:fillRect/>
            </a:stretch>
          </a:blipFill>
          <a:ln>
            <a:noFill/>
          </a:ln>
          <a:effectLst>
            <a:outerShdw algn="tl" blurRad="152400" dir="868217" dist="11525" kx="110000" ky="200000" rotWithShape="0" sy="9800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dir="t" rig="threePt"/>
          </a:scene3d>
          <a:sp3d contourW="6350" prstMaterial="matte">
            <a:bevelT w="101600" h="101600"/>
            <a:contourClr>
              <a:srgbClr val="969696"/>
            </a:contourClr>
          </a:sp3d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path" presetID="42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3333 E">
                                      <p:cBhvr>
                                        <p:cTn id="6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nodeType="withEffect" fill="hold" presetClass="entr" presetID="5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523880" y="214200"/>
            <a:ext cx="5640480" cy="705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fr-FR" sz="2800" spc="-1" strike="noStrike" u="sng">
                <a:solidFill>
                  <a:srgbClr val="464646"/>
                </a:solidFill>
                <a:uFillTx/>
                <a:latin typeface="Cambria"/>
              </a:rPr>
              <a:t>MEIN IDEALER STUNDENPLAN: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CustomShape 2"/>
          <p:cNvSpPr/>
          <p:nvPr/>
        </p:nvSpPr>
        <p:spPr>
          <a:xfrm>
            <a:off x="1523880" y="2987640"/>
            <a:ext cx="9572400" cy="82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</a:t>
            </a:r>
            <a:r>
              <a:rPr b="0" lang="en-US" sz="18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Lucida Sans Unicode"/>
              </a:rPr>
              <a:t>Ein Unterricht dauert …………………………….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</p:txBody>
      </p:sp>
      <p:sp>
        <p:nvSpPr>
          <p:cNvPr id="104" name="CustomShape 3"/>
          <p:cNvSpPr/>
          <p:nvPr/>
        </p:nvSpPr>
        <p:spPr>
          <a:xfrm>
            <a:off x="1523880" y="1908000"/>
            <a:ext cx="87865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</a:t>
            </a:r>
            <a:r>
              <a:rPr b="0" lang="en-US" sz="18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Lucida Sans Unicode"/>
              </a:rPr>
              <a:t>Ich arbeite von ……… bis ….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05" name="CustomShape 4"/>
          <p:cNvSpPr/>
          <p:nvPr/>
        </p:nvSpPr>
        <p:spPr>
          <a:xfrm>
            <a:off x="1523880" y="3564000"/>
            <a:ext cx="9143640" cy="82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</a:t>
            </a:r>
            <a:r>
              <a:rPr b="0" lang="en-US" sz="18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Lucida Sans Unicode"/>
              </a:rPr>
              <a:t>Am Vormittag habe ich ……………………………………… 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</p:txBody>
      </p:sp>
      <p:sp>
        <p:nvSpPr>
          <p:cNvPr id="106" name="CustomShape 5"/>
          <p:cNvSpPr/>
          <p:nvPr/>
        </p:nvSpPr>
        <p:spPr>
          <a:xfrm>
            <a:off x="1523880" y="4103640"/>
            <a:ext cx="9429480" cy="82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</a:t>
            </a:r>
            <a:r>
              <a:rPr b="0" lang="en-US" sz="24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Lucida Sans Unicode"/>
              </a:rPr>
              <a:t>Am Nachmittag habe ich ……………………… 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400" spc="-1" strike="noStrike">
              <a:latin typeface="Arial"/>
            </a:endParaRPr>
          </a:p>
        </p:txBody>
      </p:sp>
      <p:pic>
        <p:nvPicPr>
          <p:cNvPr id="107" name="Picture 2" descr="C:\Users\Pierre\Pictures\Bibliothèque multimédia Microsoft\j0433953.png"/>
          <p:cNvPicPr/>
          <p:nvPr/>
        </p:nvPicPr>
        <p:blipFill>
          <a:blip r:embed="rId1"/>
          <a:stretch/>
        </p:blipFill>
        <p:spPr>
          <a:xfrm>
            <a:off x="10904040" y="57240"/>
            <a:ext cx="1285560" cy="1285560"/>
          </a:xfrm>
          <a:prstGeom prst="rect">
            <a:avLst/>
          </a:prstGeom>
          <a:ln>
            <a:noFill/>
          </a:ln>
        </p:spPr>
      </p:pic>
      <p:sp>
        <p:nvSpPr>
          <p:cNvPr id="108" name="CustomShape 6"/>
          <p:cNvSpPr/>
          <p:nvPr/>
        </p:nvSpPr>
        <p:spPr>
          <a:xfrm>
            <a:off x="1523880" y="2448000"/>
            <a:ext cx="84294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Wingdings"/>
              </a:rPr>
              <a:t></a:t>
            </a:r>
            <a:r>
              <a:rPr b="0" lang="en-US" sz="1800" spc="-1" strike="noStrike">
                <a:solidFill>
                  <a:srgbClr val="000000"/>
                </a:solidFill>
                <a:latin typeface="Lucida Sans Unicode"/>
              </a:rPr>
              <a:t> </a:t>
            </a:r>
            <a:r>
              <a:rPr b="0" lang="en-US" sz="2400" spc="-1" strike="noStrike">
                <a:solidFill>
                  <a:srgbClr val="000000"/>
                </a:solidFill>
                <a:latin typeface="Lucida Sans Unicode"/>
              </a:rPr>
              <a:t>Ich arbeite nicht am …………………………… .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" dur="indefinite" restart="never" nodeType="tmRoot">
          <p:childTnLst>
            <p:seq>
              <p:cTn id="13" dur="indefinite" nodeType="mainSeq">
                <p:childTnLst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Image 3" descr="emploi du temps.jpg"/>
          <p:cNvPicPr/>
          <p:nvPr/>
        </p:nvPicPr>
        <p:blipFill>
          <a:blip r:embed="rId1"/>
          <a:stretch/>
        </p:blipFill>
        <p:spPr>
          <a:xfrm>
            <a:off x="1991520" y="764640"/>
            <a:ext cx="7935480" cy="46648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9" dur="indefinite" restart="never" nodeType="tmRoot">
          <p:childTnLst>
            <p:seq>
              <p:cTn id="40" dur="indefinite" nodeType="mainSeq">
                <p:childTnLst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path" presetID="42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3333 E">
                                      <p:cBhvr>
                                        <p:cTn id="44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118</TotalTime>
  <Application>LibreOffice/6.3.4.2$Linux_X86_64 LibreOffice_project/60da17e045e08f1793c57c00ba83cdfce946d0aa</Application>
  <Words>42</Words>
  <Paragraphs>10</Paragraphs>
  <Company>TOSHIBA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2010-09-18T11:19:25Z</dcterms:created>
  <dc:creator>Myriam</dc:creator>
  <dc:description/>
  <dc:language>en-US</dc:language>
  <cp:lastModifiedBy>Pierre Binet</cp:lastModifiedBy>
  <dcterms:modified xsi:type="dcterms:W3CDTF">2016-10-08T08:21:26Z</dcterms:modified>
  <cp:revision>38</cp:revision>
  <dc:subject/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TOSHIBA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Grand écran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3</vt:i4>
  </property>
</Properties>
</file>