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9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41.xml.rels" ContentType="application/vnd.openxmlformats-package.relationships+xml"/>
  <Override PartName="/ppt/slides/_rels/slide35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37.xml.rels" ContentType="application/vnd.openxmlformats-package.relationships+xml"/>
  <Override PartName="/ppt/slides/_rels/slide43.xml.rels" ContentType="application/vnd.openxmlformats-package.relationships+xml"/>
  <Override PartName="/ppt/slides/_rels/slide5.xml.rels" ContentType="application/vnd.openxmlformats-package.relationships+xml"/>
  <Override PartName="/ppt/slides/_rels/slide42.xml.rels" ContentType="application/vnd.openxmlformats-package.relationships+xml"/>
  <Override PartName="/ppt/slides/_rels/slide3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3.xml.rels" ContentType="application/vnd.openxmlformats-package.relationships+xml"/>
  <Override PartName="/ppt/slides/_rels/slide40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38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6.jpeg" ContentType="image/jpeg"/>
  <Override PartName="/ppt/media/image34.jpeg" ContentType="image/jpeg"/>
  <Override PartName="/ppt/media/image30.jpeg" ContentType="image/jpeg"/>
  <Override PartName="/ppt/media/image35.wmf" ContentType="image/x-wmf"/>
  <Override PartName="/ppt/media/image40.png" ContentType="image/png"/>
  <Override PartName="/ppt/media/image33.wmf" ContentType="image/x-wmf"/>
  <Override PartName="/ppt/media/image31.wmf" ContentType="image/x-wmf"/>
  <Override PartName="/ppt/media/image29.wmf" ContentType="image/x-wmf"/>
  <Override PartName="/ppt/media/image27.wmf" ContentType="image/x-wmf"/>
  <Override PartName="/ppt/media/image32.png" ContentType="image/png"/>
  <Override PartName="/ppt/media/image57.png" ContentType="image/png"/>
  <Override PartName="/ppt/media/image25.wmf" ContentType="image/x-wmf"/>
  <Override PartName="/ppt/media/image22.wmf" ContentType="image/x-wmf"/>
  <Override PartName="/ppt/media/image52.png" ContentType="image/png"/>
  <Override PartName="/ppt/media/image28.jpeg" ContentType="image/jpeg"/>
  <Override PartName="/ppt/media/image6.jpeg" ContentType="image/jpeg"/>
  <Override PartName="/ppt/media/image26.jpeg" ContentType="image/jpeg"/>
  <Override PartName="/ppt/media/image23.jpeg" ContentType="image/jpeg"/>
  <Override PartName="/ppt/media/image1.jpeg" ContentType="image/jpeg"/>
  <Override PartName="/ppt/media/image21.jpeg" ContentType="image/jpeg"/>
  <Override PartName="/ppt/media/image47.jpeg" ContentType="image/jpeg"/>
  <Override PartName="/ppt/media/image37.wmf" ContentType="image/x-wmf"/>
  <Override PartName="/ppt/media/image42.png" ContentType="image/png"/>
  <Override PartName="/ppt/media/image38.png" ContentType="image/png"/>
  <Override PartName="/ppt/media/image41.png" ContentType="image/png"/>
  <Override PartName="/ppt/media/image54.png" ContentType="image/png"/>
  <Override PartName="/ppt/media/image56.png" ContentType="image/png"/>
  <Override PartName="/ppt/media/image48.png" ContentType="image/png"/>
  <Override PartName="/ppt/media/image53.png" ContentType="image/png"/>
  <Override PartName="/ppt/media/image44.png" ContentType="image/png"/>
  <Override PartName="/ppt/media/image51.png" ContentType="image/png"/>
  <Override PartName="/ppt/media/image43.png" ContentType="image/png"/>
  <Override PartName="/ppt/media/image50.png" ContentType="image/png"/>
  <Override PartName="/ppt/media/image14.png" ContentType="image/png"/>
  <Override PartName="/ppt/media/image10.png" ContentType="image/png"/>
  <Override PartName="/ppt/media/image46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3.jpeg" ContentType="image/jpeg"/>
  <Override PartName="/ppt/media/image19.png" ContentType="image/png"/>
  <Override PartName="/ppt/media/image24.png" ContentType="image/png"/>
  <Override PartName="/ppt/media/image39.jpeg" ContentType="image/jpeg"/>
  <Override PartName="/ppt/media/image49.jpeg" ContentType="image/jpeg"/>
  <Override PartName="/ppt/media/image16.jpeg" ContentType="image/jpeg"/>
  <Override PartName="/ppt/media/image45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2.png" ContentType="image/png"/>
  <Override PartName="/ppt/media/image55.wmf" ContentType="image/x-wmf"/>
  <Override PartName="/ppt/media/image5.png" ContentType="image/png"/>
  <Override PartName="/ppt/media/image20.jpeg" ContentType="image/jpeg"/>
  <Override PartName="/ppt/media/image4.png" ContentType="image/png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985441D-F821-436B-BE9C-E97B9042607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2417822-A82D-4FE1-BD4D-EBEF95828E87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1251D04-05C6-463C-8933-4B27F3D6EB53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4988EB2-A724-442C-95C2-68F2DC62D15F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FDFF00F-8B0A-46D4-A781-E424E41FE8B2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1153CDB-DCD6-48CE-AD70-72B96A16476B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61B351D-9CD8-4910-8B0C-53C748E6CEDA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8B79AF-3CAC-4A65-9987-5CCBF01E4D7E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A9C021F-DD42-4373-BEEA-245AA9C168B3}" type="slidenum">
              <a:rPr b="0" lang="en-US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97584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34256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97584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34256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99565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97584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342560" y="160020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97584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342560" y="4146120"/>
            <a:ext cx="320580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99565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711400" y="414612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711400" y="1600200"/>
            <a:ext cx="485856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4146120"/>
            <a:ext cx="99565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168380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1015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1198872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1785680" y="0"/>
            <a:ext cx="40608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0875600" y="5715000"/>
            <a:ext cx="731880" cy="54900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4680"/>
            <a:ext cx="99565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fr-FR" sz="3000" spc="-1" strike="noStrike" cap="small">
                <a:solidFill>
                  <a:srgbClr val="0070c0"/>
                </a:solidFill>
                <a:latin typeface="Century Schoolbook"/>
              </a:rPr>
              <a:t>Cliquez pour modifier le style du titre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0200"/>
            <a:ext cx="9956520" cy="4873320"/>
          </a:xfrm>
          <a:prstGeom prst="rect">
            <a:avLst/>
          </a:prstGeom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4f81bd"/>
              </a:buClr>
              <a:buSzPct val="70000"/>
              <a:buFont typeface="Wingdings" charset="2"/>
              <a:buChar char=""/>
            </a:pPr>
            <a:r>
              <a:rPr b="0" lang="fr-FR" sz="2400" spc="-1" strike="noStrike">
                <a:solidFill>
                  <a:srgbClr val="000000"/>
                </a:solidFill>
                <a:latin typeface="Century Schoolbook"/>
              </a:rPr>
              <a:t>Cliquez pour modifier les styles du texte du masque</a:t>
            </a:r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39720" indent="-272520">
              <a:lnSpc>
                <a:spcPct val="100000"/>
              </a:lnSpc>
              <a:spcBef>
                <a:spcPts val="420"/>
              </a:spcBef>
              <a:buClr>
                <a:srgbClr val="4f81bd"/>
              </a:buClr>
              <a:buSzPct val="80000"/>
              <a:buFont typeface="Wingdings 2" charset="2"/>
              <a:buChar char=""/>
            </a:pPr>
            <a:r>
              <a:rPr b="0" lang="fr-FR" sz="2100" spc="-1" strike="noStrike">
                <a:solidFill>
                  <a:srgbClr val="000000"/>
                </a:solidFill>
                <a:latin typeface="Century Schoolbook"/>
              </a:rPr>
              <a:t>Deuxième niveau</a:t>
            </a:r>
            <a:endParaRPr b="0" lang="fr-FR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160">
              <a:lnSpc>
                <a:spcPct val="100000"/>
              </a:lnSpc>
              <a:spcBef>
                <a:spcPts val="360"/>
              </a:spcBef>
              <a:buClr>
                <a:srgbClr val="4471a6"/>
              </a:buClr>
              <a:buSzPct val="60000"/>
              <a:buFont typeface="Wingdings" charset="2"/>
              <a:buChar char="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Troisième niveau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7280" indent="-182160">
              <a:lnSpc>
                <a:spcPct val="100000"/>
              </a:lnSpc>
              <a:spcBef>
                <a:spcPts val="360"/>
              </a:spcBef>
              <a:buClr>
                <a:srgbClr val="b2c1db"/>
              </a:buClr>
              <a:buSzPct val="60000"/>
              <a:buFont typeface="Wingdings" charset="2"/>
              <a:buChar char="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1960" indent="-182160">
              <a:lnSpc>
                <a:spcPct val="100000"/>
              </a:lnSpc>
              <a:spcBef>
                <a:spcPts val="320"/>
              </a:spcBef>
              <a:buClr>
                <a:srgbClr val="dcb3b2"/>
              </a:buClr>
              <a:buSzPct val="68000"/>
              <a:buFont typeface="Wingdings 2" charset="2"/>
              <a:buChar char=""/>
            </a:pPr>
            <a:r>
              <a:rPr b="0" lang="fr-FR" sz="1600" spc="-1" strike="noStrike">
                <a:solidFill>
                  <a:srgbClr val="000000"/>
                </a:solidFill>
                <a:latin typeface="Century Schoolbook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 rot="5400000">
            <a:off x="10454400" y="1017720"/>
            <a:ext cx="2010960" cy="511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A746A4D-D78C-44D0-B807-723F663E2602}" type="datetime1">
              <a:rPr b="0" lang="en-US" sz="1200" spc="-1" strike="noStrike">
                <a:solidFill>
                  <a:srgbClr val="0070c0"/>
                </a:solidFill>
                <a:latin typeface="Arial"/>
              </a:rPr>
              <a:t>03/27/2020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10839600" y="5734080"/>
            <a:ext cx="812520" cy="5202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486296C4-4148-485F-87C5-B80F1E5201EF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 rot="5400000">
            <a:off x="9853560" y="3676320"/>
            <a:ext cx="3200040" cy="486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1168380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2"/>
          <p:cNvSpPr/>
          <p:nvPr/>
        </p:nvSpPr>
        <p:spPr>
          <a:xfrm>
            <a:off x="1015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3"/>
          <p:cNvSpPr/>
          <p:nvPr/>
        </p:nvSpPr>
        <p:spPr>
          <a:xfrm>
            <a:off x="1198872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11785680" y="0"/>
            <a:ext cx="40608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5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10875600" y="5715000"/>
            <a:ext cx="731880" cy="54900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7"/>
          <p:cNvSpPr>
            <a:spLocks noGrp="1"/>
          </p:cNvSpPr>
          <p:nvPr>
            <p:ph type="dt"/>
          </p:nvPr>
        </p:nvSpPr>
        <p:spPr>
          <a:xfrm rot="5400000">
            <a:off x="10454400" y="1017720"/>
            <a:ext cx="2010960" cy="511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558617E-ABE1-45D3-9D35-36F475827902}" type="datetime1">
              <a:rPr b="0" lang="en-US" sz="1200" spc="-1" strike="noStrike">
                <a:solidFill>
                  <a:srgbClr val="0070c0"/>
                </a:solidFill>
                <a:latin typeface="Arial"/>
              </a:rPr>
              <a:t>03/27/2020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ftr"/>
          </p:nvPr>
        </p:nvSpPr>
        <p:spPr>
          <a:xfrm rot="5400000">
            <a:off x="9853560" y="3676320"/>
            <a:ext cx="3200040" cy="4863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sldNum"/>
          </p:nvPr>
        </p:nvSpPr>
        <p:spPr>
          <a:xfrm>
            <a:off x="10839600" y="5734080"/>
            <a:ext cx="812520" cy="5202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A02BDA39-659F-46DA-B3CF-8390A011528C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wmf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wmf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523960" y="3214800"/>
            <a:ext cx="3218040" cy="23238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7680240" y="2061000"/>
            <a:ext cx="2013840" cy="20138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2765880" y="500040"/>
            <a:ext cx="5477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STEFANS HAUS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167520" y="3857760"/>
            <a:ext cx="3312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ff0000"/>
                </a:solidFill>
                <a:latin typeface="Tahoma"/>
              </a:rPr>
              <a:t>Die Toilette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4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2166840" y="78588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http://www.krismer-imst.at/images/wohnzimmer/wohnzimmer2_big.jpg"/>
          <p:cNvPicPr/>
          <p:nvPr/>
        </p:nvPicPr>
        <p:blipFill>
          <a:blip r:embed="rId1"/>
          <a:srcRect l="0" t="18813" r="0" b="0"/>
          <a:stretch/>
        </p:blipFill>
        <p:spPr>
          <a:xfrm>
            <a:off x="4024440" y="2143080"/>
            <a:ext cx="4167000" cy="25318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"/>
          <p:cNvPicPr/>
          <p:nvPr/>
        </p:nvPicPr>
        <p:blipFill>
          <a:blip r:embed="rId1"/>
          <a:srcRect l="0" t="18765" r="0" b="5432"/>
          <a:stretch/>
        </p:blipFill>
        <p:spPr>
          <a:xfrm>
            <a:off x="4238640" y="1714680"/>
            <a:ext cx="3517560" cy="33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524480" y="1928880"/>
            <a:ext cx="3714480" cy="278568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3952800" y="185724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3" descr="Jugendzimmer.jpg"/>
          <p:cNvPicPr/>
          <p:nvPr/>
        </p:nvPicPr>
        <p:blipFill>
          <a:blip r:embed="rId1"/>
          <a:srcRect l="0" t="0" r="0" b="10222"/>
          <a:stretch/>
        </p:blipFill>
        <p:spPr>
          <a:xfrm>
            <a:off x="3166920" y="1714680"/>
            <a:ext cx="4701960" cy="30636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 descr="Salle de bain classique"/>
          <p:cNvPicPr/>
          <p:nvPr/>
        </p:nvPicPr>
        <p:blipFill>
          <a:blip r:embed="rId1"/>
          <a:stretch/>
        </p:blipFill>
        <p:spPr>
          <a:xfrm>
            <a:off x="4238640" y="200016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108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4079880" y="1484280"/>
            <a:ext cx="3507840" cy="34272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4238640" y="2000160"/>
            <a:ext cx="4000320" cy="2785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221472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952640" y="4500720"/>
            <a:ext cx="4647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Wohnzimmer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4" name="Picture 2" descr="http://www.krismer-imst.at/images/wohnzimmer/wohnzimmer2_big.jpg"/>
          <p:cNvPicPr/>
          <p:nvPr/>
        </p:nvPicPr>
        <p:blipFill>
          <a:blip r:embed="rId1"/>
          <a:srcRect l="0" t="18813" r="0" b="0"/>
          <a:stretch/>
        </p:blipFill>
        <p:spPr>
          <a:xfrm>
            <a:off x="4809960" y="642960"/>
            <a:ext cx="4167000" cy="2531880"/>
          </a:xfrm>
          <a:prstGeom prst="rect">
            <a:avLst/>
          </a:prstGeom>
          <a:ln>
            <a:noFill/>
          </a:ln>
        </p:spPr>
      </p:pic>
      <p:pic>
        <p:nvPicPr>
          <p:cNvPr id="105" name="Picture 5" descr="C:\Users\Pierre\Pictures\Bibliothèque multimédia Microsoft\j0431644.png"/>
          <p:cNvPicPr/>
          <p:nvPr/>
        </p:nvPicPr>
        <p:blipFill>
          <a:blip r:embed="rId2"/>
          <a:stretch/>
        </p:blipFill>
        <p:spPr>
          <a:xfrm>
            <a:off x="10109880" y="35640"/>
            <a:ext cx="1448640" cy="144864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C:\Users\Pierre\AppData\Local\Microsoft\Windows\Temporary Internet Files\Content.IE5\00WKR3LD\MC900359859[1].wmf"/>
          <p:cNvPicPr/>
          <p:nvPr/>
        </p:nvPicPr>
        <p:blipFill>
          <a:blip r:embed="rId1"/>
          <a:stretch/>
        </p:blipFill>
        <p:spPr>
          <a:xfrm>
            <a:off x="2381400" y="4000680"/>
            <a:ext cx="1856880" cy="170460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3881520" y="571320"/>
            <a:ext cx="4714560" cy="2071440"/>
          </a:xfrm>
          <a:prstGeom prst="wedgeRoundRectCallout">
            <a:avLst>
              <a:gd name="adj1" fmla="val -37863"/>
              <a:gd name="adj2" fmla="val 105565"/>
              <a:gd name="adj3" fmla="val 16667"/>
            </a:avLst>
          </a:prstGeom>
          <a:gradFill rotWithShape="0">
            <a:gsLst>
              <a:gs pos="0">
                <a:srgbClr val="c6d8fa"/>
              </a:gs>
              <a:gs pos="100000">
                <a:srgbClr val="7aa8fa"/>
              </a:gs>
            </a:gsLst>
            <a:path path="circle"/>
          </a:gradFill>
          <a:ln>
            <a:solidFill>
              <a:srgbClr val="2c6cb9"/>
            </a:solidFill>
            <a:round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entury Schoolbook"/>
              </a:rPr>
              <a:t>Hallo, ich heiße Dixi, ich bin Stefans Katze!</a:t>
            </a:r>
            <a:endParaRPr b="0" lang="en-US" sz="3200" spc="-1" strike="noStrike">
              <a:latin typeface="Arial"/>
            </a:endParaRPr>
          </a:p>
        </p:txBody>
      </p:sp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381560" y="1714680"/>
            <a:ext cx="3047760" cy="2285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39" name="Picture 2" descr="C:\Users\Myriam\AppData\Local\Microsoft\Windows\Temporary Internet Files\Content.IE5\09MUTEHU\MCj04339340000[1].png"/>
          <p:cNvPicPr/>
          <p:nvPr/>
        </p:nvPicPr>
        <p:blipFill>
          <a:blip r:embed="rId2"/>
          <a:stretch/>
        </p:blipFill>
        <p:spPr>
          <a:xfrm>
            <a:off x="9912600" y="0"/>
            <a:ext cx="1339560" cy="134100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C:\Users\Pierre\AppData\Local\Microsoft\Windows\Temporary Internet Files\Content.IE5\00WKR3LD\MC900359859[1].wmf"/>
          <p:cNvPicPr/>
          <p:nvPr/>
        </p:nvPicPr>
        <p:blipFill>
          <a:blip r:embed="rId3"/>
          <a:stretch/>
        </p:blipFill>
        <p:spPr>
          <a:xfrm>
            <a:off x="5595840" y="2643120"/>
            <a:ext cx="856800" cy="7855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3309840" y="471492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Arbeitszimmer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3881520" y="178596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43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381480" y="478620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Elternzimmer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5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595840" y="278604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Effect" fill="hold">
                      <p:stCondLst>
                        <p:cond delay="indefinite"/>
                      </p:stCondLst>
                      <p:childTnLst>
                        <p:par>
                          <p:cTn id="1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6" descr="Jugendzimmer.jpg"/>
          <p:cNvPicPr/>
          <p:nvPr/>
        </p:nvPicPr>
        <p:blipFill>
          <a:blip r:embed="rId1"/>
          <a:srcRect l="0" t="0" r="0" b="10222"/>
          <a:stretch/>
        </p:blipFill>
        <p:spPr>
          <a:xfrm>
            <a:off x="3738600" y="1606680"/>
            <a:ext cx="4428720" cy="28857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47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166920" y="478620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Kinderzimmer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9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6595920" y="3357720"/>
            <a:ext cx="928440" cy="8521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nodeType="clickEffect" fill="hold">
                      <p:stCondLst>
                        <p:cond delay="indefinite"/>
                      </p:stCondLst>
                      <p:childTnLst>
                        <p:par>
                          <p:cTn id="1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Effect" fill="hold">
                      <p:stCondLst>
                        <p:cond delay="indefinite"/>
                      </p:stCondLst>
                      <p:childTnLst>
                        <p:par>
                          <p:cTn id="1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 descr="Salle de bain classique"/>
          <p:cNvPicPr/>
          <p:nvPr/>
        </p:nvPicPr>
        <p:blipFill>
          <a:blip r:embed="rId1"/>
          <a:stretch/>
        </p:blipFill>
        <p:spPr>
          <a:xfrm>
            <a:off x="4309920" y="228600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51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309840" y="521496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im Badezimmer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53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167440" y="414324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nodeType="clickEffect" fill="hold">
                      <p:stCondLst>
                        <p:cond delay="indefinite"/>
                      </p:stCondLst>
                      <p:childTnLst>
                        <p:par>
                          <p:cTn id="1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4" descr=""/>
          <p:cNvPicPr/>
          <p:nvPr/>
        </p:nvPicPr>
        <p:blipFill>
          <a:blip r:embed="rId1"/>
          <a:stretch/>
        </p:blipFill>
        <p:spPr>
          <a:xfrm>
            <a:off x="4124160" y="1509840"/>
            <a:ext cx="3507840" cy="342540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309920" y="5143680"/>
            <a:ext cx="3785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0070c0"/>
                </a:solidFill>
                <a:latin typeface="Arial"/>
              </a:rPr>
              <a:t>im Flur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57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519880" y="3800520"/>
            <a:ext cx="771120" cy="7077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nodeType="clickEffect" fill="hold">
                      <p:stCondLst>
                        <p:cond delay="indefinite"/>
                      </p:stCondLst>
                      <p:childTnLst>
                        <p:par>
                          <p:cTn id="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3381480" y="1357200"/>
            <a:ext cx="5619240" cy="3914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59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381480" y="5357880"/>
            <a:ext cx="550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in der Küche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1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4738680" y="3500280"/>
            <a:ext cx="785520" cy="720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nodeType="clickEffect" fill="hold">
                      <p:stCondLst>
                        <p:cond delay="indefinite"/>
                      </p:stCondLst>
                      <p:childTnLst>
                        <p:par>
                          <p:cTn id="1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2214720"/>
            <a:ext cx="3965040" cy="24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63" name="CustomShape 1"/>
          <p:cNvSpPr/>
          <p:nvPr/>
        </p:nvSpPr>
        <p:spPr>
          <a:xfrm>
            <a:off x="4167360" y="500040"/>
            <a:ext cx="3499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Wo ist Dixi?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095720" y="4857840"/>
            <a:ext cx="4928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Dixi ist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in der Toilette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5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310360" y="3214800"/>
            <a:ext cx="856800" cy="7855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nodeType="clickEffect" fill="hold">
                      <p:stCondLst>
                        <p:cond delay="indefinite"/>
                      </p:stCondLst>
                      <p:childTnLst>
                        <p:par>
                          <p:cTn id="1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nodeType="clickEffect" fill="hold">
                      <p:stCondLst>
                        <p:cond delay="indefinite"/>
                      </p:stCondLst>
                      <p:childTnLst>
                        <p:par>
                          <p:cTn id="1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38560" y="2357280"/>
            <a:ext cx="54478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Hör gut zu!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Wo spielt die Szene?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70c0"/>
                </a:solidFill>
                <a:latin typeface="Century Schoolbook"/>
              </a:rPr>
              <a:t>im …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Century Schoolbook"/>
              </a:rPr>
              <a:t>in der …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im …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7" name="Picture 1" descr="C:\Users\Myriam\AppData\Local\Microsoft\Windows\Temporary Internet Files\Content.IE5\R8X4QYOS\MC900433931[1].png"/>
          <p:cNvPicPr/>
          <p:nvPr/>
        </p:nvPicPr>
        <p:blipFill>
          <a:blip r:embed="rId1"/>
          <a:stretch/>
        </p:blipFill>
        <p:spPr>
          <a:xfrm>
            <a:off x="5238720" y="552600"/>
            <a:ext cx="1499760" cy="149976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024440" y="1285920"/>
            <a:ext cx="43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952800" y="2071800"/>
            <a:ext cx="4320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36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3600" spc="-1" strike="noStrike">
                <a:solidFill>
                  <a:srgbClr val="00b050"/>
                </a:solidFill>
                <a:latin typeface="Century Schoolbook"/>
              </a:rPr>
              <a:t> Badezimmer!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70" name="Picture 6" descr="Salle de bain classique"/>
          <p:cNvPicPr/>
          <p:nvPr/>
        </p:nvPicPr>
        <p:blipFill>
          <a:blip r:embed="rId1"/>
          <a:stretch/>
        </p:blipFill>
        <p:spPr>
          <a:xfrm>
            <a:off x="4738680" y="3000240"/>
            <a:ext cx="2553840" cy="19159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71" name="CustomShape 3"/>
          <p:cNvSpPr/>
          <p:nvPr/>
        </p:nvSpPr>
        <p:spPr>
          <a:xfrm>
            <a:off x="9624960" y="5661000"/>
            <a:ext cx="71388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2" name="1.mp3" descr=""/>
          <p:cNvPicPr/>
          <p:nvPr/>
        </p:nvPicPr>
        <p:blipFill>
          <a:blip r:embed="rId2"/>
          <a:stretch/>
        </p:blipFill>
        <p:spPr>
          <a:xfrm>
            <a:off x="5881680" y="64296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nodeType="clickEffect" fill="hold">
                      <p:stCondLst>
                        <p:cond delay="indefinite"/>
                      </p:stCondLst>
                      <p:childTnLst>
                        <p:par>
                          <p:cTn id="1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85" restart="whenNotActive" nodeType="interactiveSeq" fill="hold">
                <p:stCondLst>
                  <p:cond delay="0" evt="onClick">
                    <p:tgtEl>
                      <p:spTgt spid="172"/>
                    </p:tgtEl>
                  </p:cond>
                </p:stCondLst>
                <p:childTnLst>
                  <p:par>
                    <p:cTn id="186" nodeType="clickEffect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9" dur="66544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952880" y="1000080"/>
            <a:ext cx="453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Esszimmer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07" name="Picture 5" descr=""/>
          <p:cNvPicPr/>
          <p:nvPr/>
        </p:nvPicPr>
        <p:blipFill>
          <a:blip r:embed="rId1"/>
          <a:srcRect l="0" t="18765" r="0" b="5432"/>
          <a:stretch/>
        </p:blipFill>
        <p:spPr>
          <a:xfrm>
            <a:off x="2523960" y="2500200"/>
            <a:ext cx="3517560" cy="3300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624960" y="5589720"/>
            <a:ext cx="71388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167360" y="1285920"/>
            <a:ext cx="43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entury Schoolbook"/>
              </a:rPr>
              <a:t>Die Szene spielt…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024440" y="2000160"/>
            <a:ext cx="453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Esszimmer 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1"/>
          <a:stretch/>
        </p:blipFill>
        <p:spPr>
          <a:xfrm>
            <a:off x="5238720" y="3000240"/>
            <a:ext cx="1739520" cy="2153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77" name="2.mp3" descr=""/>
          <p:cNvPicPr/>
          <p:nvPr/>
        </p:nvPicPr>
        <p:blipFill>
          <a:blip r:embed="rId2"/>
          <a:stretch/>
        </p:blipFill>
        <p:spPr>
          <a:xfrm>
            <a:off x="6024600" y="71424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nodeType="clickEffect" fill="hold">
                      <p:stCondLst>
                        <p:cond delay="indefinite"/>
                      </p:stCondLst>
                      <p:childTnLst>
                        <p:par>
                          <p:cTn id="1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Effect" fill="hold">
                      <p:stCondLst>
                        <p:cond delay="indefinite"/>
                      </p:stCondLst>
                      <p:childTnLst>
                        <p:par>
                          <p:cTn id="2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06" restart="whenNotActive" nodeType="interactiveSeq" fill="hold">
                <p:stCondLst>
                  <p:cond delay="0" evt="onClick">
                    <p:tgtEl>
                      <p:spTgt spid="177"/>
                    </p:tgtEl>
                  </p:cond>
                </p:stCondLst>
                <p:childTnLst>
                  <p:par>
                    <p:cTn id="207" nodeType="clickEffect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10" dur="62628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9524880" y="558792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952800" y="1571760"/>
            <a:ext cx="4928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095720" y="2286000"/>
            <a:ext cx="4320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70c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70c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70c0"/>
                </a:solidFill>
                <a:latin typeface="Century Schoolbook"/>
              </a:rPr>
              <a:t> Flur!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1" name="3.mp3" descr=""/>
          <p:cNvPicPr/>
          <p:nvPr/>
        </p:nvPicPr>
        <p:blipFill>
          <a:blip r:embed="rId1"/>
          <a:stretch/>
        </p:blipFill>
        <p:spPr>
          <a:xfrm>
            <a:off x="6167520" y="92880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2"/>
          <a:stretch/>
        </p:blipFill>
        <p:spPr>
          <a:xfrm>
            <a:off x="4859280" y="3233880"/>
            <a:ext cx="2920680" cy="285408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27" restart="whenNotActive" nodeType="interactiveSeq" fill="hold">
                <p:stCondLst>
                  <p:cond delay="0" evt="onClick">
                    <p:tgtEl>
                      <p:spTgt spid="181"/>
                    </p:tgtEl>
                  </p:cond>
                </p:stCondLst>
                <p:childTnLst>
                  <p:par>
                    <p:cTn id="228" nodeType="clickEffect" fill="hold">
                      <p:stCondLst>
                        <p:cond delay="0" evt="onClick">
                          <p:tgtEl>
                            <p:spTgt spid="181"/>
                          </p:tgtEl>
                        </p:cond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31" dur="3967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9524880" y="566100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09880" y="1357200"/>
            <a:ext cx="4714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738600" y="2071800"/>
            <a:ext cx="5165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Wohnzimmer!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6" name="Picture 2" descr="http://www.krismer-imst.at/images/wohnzimmer/wohnzimmer2_big.jpg"/>
          <p:cNvPicPr/>
          <p:nvPr/>
        </p:nvPicPr>
        <p:blipFill>
          <a:blip r:embed="rId1"/>
          <a:srcRect l="0" t="14731" r="0" b="0"/>
          <a:stretch/>
        </p:blipFill>
        <p:spPr>
          <a:xfrm>
            <a:off x="4381560" y="3143160"/>
            <a:ext cx="3239640" cy="2066400"/>
          </a:xfrm>
          <a:prstGeom prst="rect">
            <a:avLst/>
          </a:prstGeom>
          <a:ln>
            <a:noFill/>
          </a:ln>
        </p:spPr>
      </p:pic>
      <p:pic>
        <p:nvPicPr>
          <p:cNvPr id="187" name="4.mp3" descr=""/>
          <p:cNvPicPr/>
          <p:nvPr/>
        </p:nvPicPr>
        <p:blipFill>
          <a:blip r:embed="rId2"/>
          <a:stretch/>
        </p:blipFill>
        <p:spPr>
          <a:xfrm>
            <a:off x="6024600" y="92880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nodeType="clickEffect" fill="hold">
                      <p:stCondLst>
                        <p:cond delay="indefinite"/>
                      </p:stCondLst>
                      <p:childTnLst>
                        <p:par>
                          <p:cTn id="2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48" restart="whenNotActive" nodeType="interactiveSeq" fill="hold">
                <p:stCondLst>
                  <p:cond delay="0" evt="onClick">
                    <p:tgtEl>
                      <p:spTgt spid="187"/>
                    </p:tgtEl>
                  </p:cond>
                </p:stCondLst>
                <p:childTnLst>
                  <p:par>
                    <p:cTn id="249" nodeType="clickEffect" fill="hold">
                      <p:stCondLst>
                        <p:cond delay="0" evt="onClick">
                          <p:tgtEl>
                            <p:spTgt spid="187"/>
                          </p:tgtEl>
                        </p:cond>
                      </p:stCondLst>
                      <p:childTnLst>
                        <p:par>
                          <p:cTn id="2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52" dur="5168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9596520" y="558792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809880" y="928800"/>
            <a:ext cx="47858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595680" y="1714680"/>
            <a:ext cx="56682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00b050"/>
                </a:solidFill>
                <a:uFillTx/>
                <a:latin typeface="Century Schoolbook"/>
              </a:rPr>
              <a:t>im</a:t>
            </a:r>
            <a:r>
              <a:rPr b="0" lang="en-US" sz="4000" spc="-1" strike="noStrike">
                <a:solidFill>
                  <a:srgbClr val="00b050"/>
                </a:solidFill>
                <a:latin typeface="Century Schoolbook"/>
              </a:rPr>
              <a:t> Arbeitszimmer!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1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4595760" y="27860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192" name="5.mp3" descr=""/>
          <p:cNvPicPr/>
          <p:nvPr/>
        </p:nvPicPr>
        <p:blipFill>
          <a:blip r:embed="rId2"/>
          <a:stretch/>
        </p:blipFill>
        <p:spPr>
          <a:xfrm>
            <a:off x="5952960" y="57168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nodeType="clickEffect" fill="hold">
                      <p:stCondLst>
                        <p:cond delay="indefinite"/>
                      </p:stCondLst>
                      <p:childTnLst>
                        <p:par>
                          <p:cTn id="2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nodeType="clickEffect" fill="hold">
                      <p:stCondLst>
                        <p:cond delay="indefinite"/>
                      </p:stCondLst>
                      <p:childTnLst>
                        <p:par>
                          <p:cTn id="2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69" restart="whenNotActive" nodeType="interactiveSeq" fill="hold">
                <p:stCondLst>
                  <p:cond delay="0" evt="onClick">
                    <p:tgtEl>
                      <p:spTgt spid="192"/>
                    </p:tgtEl>
                  </p:cond>
                </p:stCondLst>
                <p:childTnLst>
                  <p:par>
                    <p:cTn id="270" nodeType="clickEffect" fill="hold">
                      <p:stCondLst>
                        <p:cond delay="0" evt="onClick">
                          <p:tgtEl>
                            <p:spTgt spid="192"/>
                          </p:tgtEl>
                        </p:cond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73" dur="4895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9524880" y="5661000"/>
            <a:ext cx="785520" cy="720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entury Schoolbook"/>
              </a:rPr>
              <a:t>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952800" y="1143000"/>
            <a:ext cx="4606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entury Schoolbook"/>
              </a:rPr>
              <a:t>Die Szene spielt 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738600" y="1928880"/>
            <a:ext cx="5093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0000"/>
                </a:solidFill>
                <a:latin typeface="Century Schoolbook"/>
              </a:rPr>
              <a:t>… </a:t>
            </a:r>
            <a:r>
              <a:rPr b="0" lang="en-US" sz="4000" spc="-1" strike="noStrike" u="sng">
                <a:solidFill>
                  <a:srgbClr val="ff0000"/>
                </a:solidFill>
                <a:uFillTx/>
                <a:latin typeface="Century Schoolbook"/>
              </a:rPr>
              <a:t>in der</a:t>
            </a:r>
            <a:r>
              <a:rPr b="0" lang="en-US" sz="4000" spc="-1" strike="noStrike">
                <a:solidFill>
                  <a:srgbClr val="ff0000"/>
                </a:solidFill>
                <a:latin typeface="Century Schoolbook"/>
              </a:rPr>
              <a:t> Toilette!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6" name="Picture 2" descr="http://www.villeroy-boch.com/uploads/media/Gaeste_Arriba_02.jpeg"/>
          <p:cNvPicPr/>
          <p:nvPr/>
        </p:nvPicPr>
        <p:blipFill>
          <a:blip r:embed="rId1"/>
          <a:stretch/>
        </p:blipFill>
        <p:spPr>
          <a:xfrm>
            <a:off x="4309920" y="3000240"/>
            <a:ext cx="3239640" cy="1961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97" name="6.mp3" descr=""/>
          <p:cNvPicPr/>
          <p:nvPr/>
        </p:nvPicPr>
        <p:blipFill>
          <a:blip r:embed="rId2"/>
          <a:stretch/>
        </p:blipFill>
        <p:spPr>
          <a:xfrm>
            <a:off x="5952960" y="71424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nodeType="clickEffect" fill="hold">
                      <p:stCondLst>
                        <p:cond delay="indefinite"/>
                      </p:stCondLst>
                      <p:childTnLst>
                        <p:par>
                          <p:cTn id="2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90" restart="whenNotActive" nodeType="interactiveSeq" fill="hold">
                <p:stCondLst>
                  <p:cond delay="0" evt="onClick">
                    <p:tgtEl>
                      <p:spTgt spid="197"/>
                    </p:tgtEl>
                  </p:cond>
                </p:stCondLst>
                <p:childTnLst>
                  <p:par>
                    <p:cTn id="291" nodeType="clickEffect" fill="hold">
                      <p:stCondLst>
                        <p:cond delay="0" evt="onClick">
                          <p:tgtEl>
                            <p:spTgt spid="197"/>
                          </p:tgtEl>
                        </p:cond>
                      </p:stCondLst>
                      <p:childTnLst>
                        <p:par>
                          <p:cTn id="2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94" dur="51618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5221080" y="2205000"/>
            <a:ext cx="1317240" cy="13172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295880" y="4077000"/>
            <a:ext cx="316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759320" y="2493000"/>
            <a:ext cx="860112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ERDGESCHOSS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/>
          <a:srcRect l="0" t="0" r="0" b="4696"/>
          <a:stretch/>
        </p:blipFill>
        <p:spPr>
          <a:xfrm>
            <a:off x="2424240" y="333360"/>
            <a:ext cx="6955920" cy="583200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 rot="2099400">
            <a:off x="2413080" y="1310760"/>
            <a:ext cx="1452240" cy="456840"/>
          </a:xfrm>
          <a:prstGeom prst="rightArrow">
            <a:avLst>
              <a:gd name="adj1" fmla="val 45222"/>
              <a:gd name="adj2" fmla="val 85531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 rot="18768000">
            <a:off x="2646000" y="290196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 rot="7094400">
            <a:off x="4955760" y="1542240"/>
            <a:ext cx="1655280" cy="456840"/>
          </a:xfrm>
          <a:prstGeom prst="rightArrow">
            <a:avLst>
              <a:gd name="adj1" fmla="val 45222"/>
              <a:gd name="adj2" fmla="val 85525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 rot="6547200">
            <a:off x="5888160" y="215892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6" name="CustomShape 5"/>
          <p:cNvSpPr/>
          <p:nvPr/>
        </p:nvSpPr>
        <p:spPr>
          <a:xfrm rot="18768000">
            <a:off x="5381280" y="484668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7" name="CustomShape 6"/>
          <p:cNvSpPr/>
          <p:nvPr/>
        </p:nvSpPr>
        <p:spPr>
          <a:xfrm rot="6765600">
            <a:off x="7452000" y="2457000"/>
            <a:ext cx="1456920" cy="456840"/>
          </a:xfrm>
          <a:prstGeom prst="rightArrow">
            <a:avLst>
              <a:gd name="adj1" fmla="val 45222"/>
              <a:gd name="adj2" fmla="val 85531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8" name="CustomShape 7"/>
          <p:cNvSpPr/>
          <p:nvPr/>
        </p:nvSpPr>
        <p:spPr>
          <a:xfrm>
            <a:off x="1078560" y="41292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Arial"/>
              </a:rPr>
              <a:t>der Garten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8631720" y="162360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Küche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4458960" y="5828400"/>
            <a:ext cx="2520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Toilette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1666080" y="3927960"/>
            <a:ext cx="29890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die Terrasse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7032600" y="1052640"/>
            <a:ext cx="335412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8000"/>
                </a:solidFill>
                <a:latin typeface="Arial"/>
              </a:rPr>
              <a:t>das Esszimmer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6021000" y="404640"/>
            <a:ext cx="441396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8000"/>
                </a:solidFill>
                <a:latin typeface="Arial"/>
              </a:rPr>
              <a:t>das Wohnzimmer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nodeType="clickEffect" fill="hold">
                      <p:stCondLst>
                        <p:cond delay="indefinite"/>
                      </p:stCondLst>
                      <p:childTnLst>
                        <p:par>
                          <p:cTn id="2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0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1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2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2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nodeType="clickEffect" fill="hold">
                      <p:stCondLst>
                        <p:cond delay="indefinite"/>
                      </p:stCondLst>
                      <p:childTnLst>
                        <p:par>
                          <p:cTn id="3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3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3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4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4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5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5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5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6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6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7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nodeType="clickEffect" fill="hold">
                      <p:stCondLst>
                        <p:cond delay="indefinite"/>
                      </p:stCondLst>
                      <p:childTnLst>
                        <p:par>
                          <p:cTn id="3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8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8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9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9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39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746360" y="2493000"/>
            <a:ext cx="862704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ERSTEN STOCK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2463840" y="260280"/>
            <a:ext cx="7808400" cy="63352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 rot="3460200">
            <a:off x="2631240" y="1647000"/>
            <a:ext cx="1487160" cy="456840"/>
          </a:xfrm>
          <a:prstGeom prst="rightArrow">
            <a:avLst>
              <a:gd name="adj1" fmla="val 45222"/>
              <a:gd name="adj2" fmla="val 85539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 rot="18663600">
            <a:off x="5844240" y="4676040"/>
            <a:ext cx="1414080" cy="456840"/>
          </a:xfrm>
          <a:prstGeom prst="rightArrow">
            <a:avLst>
              <a:gd name="adj1" fmla="val 45222"/>
              <a:gd name="adj2" fmla="val 85536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 rot="18768000">
            <a:off x="3509640" y="434340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9" name="CustomShape 4"/>
          <p:cNvSpPr/>
          <p:nvPr/>
        </p:nvSpPr>
        <p:spPr>
          <a:xfrm rot="7638600">
            <a:off x="5305680" y="2104920"/>
            <a:ext cx="2377800" cy="456840"/>
          </a:xfrm>
          <a:prstGeom prst="rightArrow">
            <a:avLst>
              <a:gd name="adj1" fmla="val 45222"/>
              <a:gd name="adj2" fmla="val 85510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0" name="CustomShape 5"/>
          <p:cNvSpPr/>
          <p:nvPr/>
        </p:nvSpPr>
        <p:spPr>
          <a:xfrm>
            <a:off x="-652680" y="546840"/>
            <a:ext cx="5472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Elternzimmer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7062120" y="745560"/>
            <a:ext cx="201636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70c0"/>
                </a:solidFill>
                <a:latin typeface="Arial"/>
              </a:rPr>
              <a:t>der Flur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1469880" y="5275440"/>
            <a:ext cx="327744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Badezimmer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>
            <a:off x="4094640" y="5641920"/>
            <a:ext cx="3769200" cy="94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Kinderzimmer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(Stefans Zimmer)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400" dur="indefinite" restart="never" nodeType="tmRoot">
          <p:childTnLst>
            <p:seq>
              <p:cTn id="401" dur="indefinite" nodeType="mainSeq">
                <p:childTnLst>
                  <p:par>
                    <p:cTn id="402" nodeType="clickEffect" fill="hold">
                      <p:stCondLst>
                        <p:cond delay="0"/>
                      </p:stCondLst>
                      <p:childTnLst>
                        <p:par>
                          <p:cTn id="4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0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1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1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413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1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nodeType="clickEffect" fill="hold">
                      <p:stCondLst>
                        <p:cond delay="indefinite"/>
                      </p:stCondLst>
                      <p:childTnLst>
                        <p:par>
                          <p:cTn id="4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2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2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2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2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3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3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nodeType="clickEffect" fill="hold">
                      <p:stCondLst>
                        <p:cond delay="indefinite"/>
                      </p:stCondLst>
                      <p:childTnLst>
                        <p:par>
                          <p:cTn id="4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4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4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4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nodeType="clickEffect" fill="hold">
                      <p:stCondLst>
                        <p:cond delay="indefinite"/>
                      </p:stCondLst>
                      <p:childTnLst>
                        <p:par>
                          <p:cTn id="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59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46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6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46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6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nodeType="clickEffect" fill="hold">
                      <p:stCondLst>
                        <p:cond delay="indefinite"/>
                      </p:stCondLst>
                      <p:childTnLst>
                        <p:par>
                          <p:cTn id="4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32" descr="C:\Documents and Settings\HP_Propriétaire\Mes documents\Enseignement de l'allemand\COLLEGE\AUFWIND 6. LV1\CHAPITRES\5\DIE ZIMMER\Arbeitszimmer.jpg"/>
          <p:cNvPicPr/>
          <p:nvPr/>
        </p:nvPicPr>
        <p:blipFill>
          <a:blip r:embed="rId1"/>
          <a:stretch/>
        </p:blipFill>
        <p:spPr>
          <a:xfrm>
            <a:off x="5881680" y="1000080"/>
            <a:ext cx="3047760" cy="22856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452680" y="4357800"/>
            <a:ext cx="50004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Arbeitszimmer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594080" y="2493000"/>
            <a:ext cx="8931960" cy="913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4d78bb"/>
                </a:solidFill>
                <a:latin typeface="Arial"/>
              </a:rPr>
              <a:t>IM ZWEITEN STOCK IST …</a:t>
            </a:r>
            <a:endParaRPr b="0" lang="en-US" sz="5400" spc="-1" strike="noStrike">
              <a:latin typeface="Arial"/>
            </a:endParaRPr>
          </a:p>
        </p:txBody>
      </p:sp>
    </p:spTree>
  </p:cSld>
  <p:transition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1774800" y="765000"/>
            <a:ext cx="8497440" cy="550656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 rot="18513000">
            <a:off x="2531880" y="4303440"/>
            <a:ext cx="1904760" cy="456840"/>
          </a:xfrm>
          <a:prstGeom prst="rightArrow">
            <a:avLst>
              <a:gd name="adj1" fmla="val 45222"/>
              <a:gd name="adj2" fmla="val 85532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 rot="18387600">
            <a:off x="6357600" y="4827600"/>
            <a:ext cx="2098440" cy="456840"/>
          </a:xfrm>
          <a:prstGeom prst="rightArrow">
            <a:avLst>
              <a:gd name="adj1" fmla="val 45222"/>
              <a:gd name="adj2" fmla="val 85536"/>
            </a:avLst>
          </a:prstGeom>
          <a:solidFill>
            <a:srgbClr val="ff0000"/>
          </a:solidFill>
          <a:ln w="9360">
            <a:solidFill>
              <a:schemeClr val="accent1"/>
            </a:solidFill>
            <a:miter/>
          </a:ln>
          <a:effectLst>
            <a:outerShdw dir="5400000" dist="25560" rotWithShape="0">
              <a:srgbClr val="80808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997920" y="5403240"/>
            <a:ext cx="34282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Gästezimmer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4340160" y="6081840"/>
            <a:ext cx="34282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b050"/>
                </a:solidFill>
                <a:latin typeface="Arial"/>
              </a:rPr>
              <a:t>das Arbeitszimmer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0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3792600" y="2997360"/>
            <a:ext cx="431280" cy="3963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471" dur="indefinite" restart="never" nodeType="tmRoot">
          <p:childTnLst>
            <p:seq>
              <p:cTn id="472" dur="indefinite" nodeType="mainSeq">
                <p:childTnLst>
                  <p:par>
                    <p:cTn id="473" nodeType="clickEffect" fill="hold">
                      <p:stCondLst>
                        <p:cond delay="0"/>
                      </p:stCondLst>
                      <p:childTnLst>
                        <p:par>
                          <p:cTn id="4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7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8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48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8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nodeType="clickEffect" fill="hold">
                      <p:stCondLst>
                        <p:cond delay="indefinite"/>
                      </p:stCondLst>
                      <p:childTnLst>
                        <p:par>
                          <p:cTn id="4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nodeType="afterEffect" fill="hold">
                            <p:stCondLst>
                              <p:cond delay="1150"/>
                            </p:stCondLst>
                            <p:childTnLst>
                              <p:par>
                                <p:cTn id="49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nodeType="afterEffect" fill="hold">
                            <p:stCondLst>
                              <p:cond delay="1150"/>
                            </p:stCondLst>
                            <p:childTnLst>
                              <p:par>
                                <p:cTn id="499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nodeType="afterEffect" fill="hold">
                            <p:stCondLst>
                              <p:cond delay="3150"/>
                            </p:stCondLst>
                            <p:childTnLst>
                              <p:par>
                                <p:cTn id="502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nodeType="afterEffect" fill="hold">
                            <p:stCondLst>
                              <p:cond delay="5150"/>
                            </p:stCondLst>
                            <p:childTnLst>
                              <p:par>
                                <p:cTn id="505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0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nodeType="clickEffect" fill="hold">
                      <p:stCondLst>
                        <p:cond delay="indefinite"/>
                      </p:stCondLst>
                      <p:childTnLst>
                        <p:par>
                          <p:cTn id="5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C:\Users\Pierre\Pictures\Bibliothèque multimédia Microsoft\j0433934.png"/>
          <p:cNvPicPr/>
          <p:nvPr/>
        </p:nvPicPr>
        <p:blipFill>
          <a:blip r:embed="rId1"/>
          <a:stretch/>
        </p:blipFill>
        <p:spPr>
          <a:xfrm>
            <a:off x="10200600" y="-31320"/>
            <a:ext cx="1352160" cy="135216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1523880" y="1989000"/>
            <a:ext cx="9143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Wo ist die kÜche?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523880" y="3141000"/>
            <a:ext cx="9143640" cy="13093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die Küche ist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im erdgeschoss!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516" dur="indefinite" restart="never" nodeType="tmRoot">
          <p:childTnLst>
            <p:seq>
              <p:cTn id="517" dur="indefinite" nodeType="mainSeq">
                <p:childTnLst>
                  <p:par>
                    <p:cTn id="518" nodeType="clickEffect" fill="hold">
                      <p:stCondLst>
                        <p:cond delay="indefinite"/>
                      </p:stCondLst>
                      <p:childTnLst>
                        <p:par>
                          <p:cTn id="5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nodeType="clickEffect" fill="hold">
                      <p:stCondLst>
                        <p:cond delay="indefinite"/>
                      </p:stCondLst>
                      <p:childTnLst>
                        <p:par>
                          <p:cTn id="5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35520" y="188640"/>
            <a:ext cx="3275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MEIN HAUS: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5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10266840" y="95400"/>
            <a:ext cx="1317240" cy="131724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356040" y="1413000"/>
            <a:ext cx="403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Erdgeschoss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35520" y="2205000"/>
            <a:ext cx="403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ersten Stock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376200" y="3054960"/>
            <a:ext cx="4855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 zweiten Stock sind …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312480" y="4190040"/>
            <a:ext cx="686340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4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d78bb"/>
                </a:solidFill>
                <a:latin typeface="Arial"/>
              </a:rPr>
              <a:t>MEINE WOHNUNG: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376200" y="5248440"/>
            <a:ext cx="4855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In meiner Wohnung sind …</a:t>
            </a: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023920" y="4286160"/>
            <a:ext cx="4642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Schlafzimmer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1" name="Picture 2" descr="http://www.krismer-imst.at/images/schlafzimmer/schlafzimmer1_big.jpg"/>
          <p:cNvPicPr/>
          <p:nvPr/>
        </p:nvPicPr>
        <p:blipFill>
          <a:blip r:embed="rId1"/>
          <a:srcRect l="0" t="22180" r="0" b="0"/>
          <a:stretch/>
        </p:blipFill>
        <p:spPr>
          <a:xfrm>
            <a:off x="4309920" y="642960"/>
            <a:ext cx="4620960" cy="26902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2" name="CustomShape 2"/>
          <p:cNvSpPr/>
          <p:nvPr/>
        </p:nvSpPr>
        <p:spPr>
          <a:xfrm>
            <a:off x="2023920" y="4857840"/>
            <a:ext cx="47858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(das Elternzimmer)</a:t>
            </a:r>
            <a:endParaRPr b="0" lang="en-US" sz="40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309920" y="857160"/>
            <a:ext cx="4673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Kinderzimmer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381560" y="1500120"/>
            <a:ext cx="4673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(Stefans Zimmer)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5" name="Image 6" descr="Jugendzimmer.jpg"/>
          <p:cNvPicPr/>
          <p:nvPr/>
        </p:nvPicPr>
        <p:blipFill>
          <a:blip r:embed="rId1"/>
          <a:srcRect l="0" t="0" r="0" b="9977"/>
          <a:stretch/>
        </p:blipFill>
        <p:spPr>
          <a:xfrm>
            <a:off x="2309760" y="2714760"/>
            <a:ext cx="4142880" cy="2706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167440" y="1143000"/>
            <a:ext cx="4320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b050"/>
                </a:solidFill>
                <a:latin typeface="Tahoma"/>
              </a:rPr>
              <a:t>Das Badezimmer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7" name="Picture 6" descr="Salle de bain classique"/>
          <p:cNvPicPr/>
          <p:nvPr/>
        </p:nvPicPr>
        <p:blipFill>
          <a:blip r:embed="rId1"/>
          <a:stretch/>
        </p:blipFill>
        <p:spPr>
          <a:xfrm>
            <a:off x="2595600" y="2857680"/>
            <a:ext cx="3571560" cy="26794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524640" y="1357200"/>
            <a:ext cx="34570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0070c0"/>
                </a:solidFill>
                <a:latin typeface="Tahoma"/>
              </a:rPr>
              <a:t>Der Flur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98108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1"/>
          <a:stretch/>
        </p:blipFill>
        <p:spPr>
          <a:xfrm>
            <a:off x="2855880" y="2421000"/>
            <a:ext cx="3507840" cy="342720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952720" y="4929120"/>
            <a:ext cx="3526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4000" spc="-1" strike="noStrike">
                <a:solidFill>
                  <a:srgbClr val="ff0000"/>
                </a:solidFill>
                <a:latin typeface="Tahoma"/>
              </a:rPr>
              <a:t>Die Küche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2" name="Picture 4" descr="http://www.krismer-imst.at/images/kuechen/edition36_big.jpg"/>
          <p:cNvPicPr/>
          <p:nvPr/>
        </p:nvPicPr>
        <p:blipFill>
          <a:blip r:embed="rId1"/>
          <a:stretch/>
        </p:blipFill>
        <p:spPr>
          <a:xfrm>
            <a:off x="5095800" y="785880"/>
            <a:ext cx="4000320" cy="2785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>
    <p:fad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294</TotalTime>
  <Application>LibreOffice/6.3.4.2$Linux_X86_64 LibreOffice_project/60da17e045e08f1793c57c00ba83cdfce946d0aa</Application>
  <Words>264</Words>
  <Paragraphs>85</Paragraphs>
  <Company>Party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2006-08-15T19:22:08Z</dcterms:created>
  <dc:creator>Ric</dc:creator>
  <dc:description/>
  <dc:language>en-US</dc:language>
  <cp:lastModifiedBy>Pierre Binet</cp:lastModifiedBy>
  <dcterms:modified xsi:type="dcterms:W3CDTF">2017-01-03T14:01:19Z</dcterms:modified>
  <cp:revision>51</cp:revision>
  <dc:subject/>
  <dc:title>PRESENTATION NAME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Party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6</vt:i4>
  </property>
  <property fmtid="{D5CDD505-2E9C-101B-9397-08002B2CF9AE}" pid="8" name="Notes">
    <vt:i4>35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43</vt:i4>
  </property>
</Properties>
</file>