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6.jpeg" ContentType="image/jpeg"/>
  <Override PartName="/ppt/media/image11.jpeg" ContentType="image/jpeg"/>
  <Override PartName="/ppt/media/image15.jpeg" ContentType="image/jpeg"/>
  <Override PartName="/ppt/media/image13.jpeg" ContentType="image/jpeg"/>
  <Override PartName="/ppt/media/image14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8.jpeg" ContentType="image/jpeg"/>
  <Override PartName="/ppt/media/image20.jpeg" ContentType="image/jpeg"/>
  <Override PartName="/ppt/media/image27.jpeg" ContentType="image/jpeg"/>
  <Override PartName="/ppt/media/image4.png" ContentType="image/png"/>
  <Override PartName="/ppt/media/image5.png" ContentType="image/png"/>
  <Override PartName="/ppt/media/image2.png" ContentType="image/png"/>
  <Override PartName="/ppt/media/image6.png" ContentType="image/png"/>
  <Override PartName="/ppt/media/image3.png" ContentType="image/png"/>
  <Override PartName="/ppt/media/image1.png" ContentType="image/png"/>
  <Override PartName="/ppt/media/image8.png" ContentType="image/png"/>
  <Override PartName="/ppt/media/image10.png" ContentType="image/png"/>
  <Override PartName="/ppt/media/image12.png" ContentType="image/png"/>
  <Override PartName="/ppt/media/image9.jpeg" ContentType="image/jpeg"/>
  <Override PartName="/ppt/media/image7.jpeg" ContentType="image/jpeg"/>
  <Override PartName="/ppt/media/image21.png" ContentType="image/png"/>
  <Override PartName="/ppt/media/image25.png" ContentType="image/png"/>
  <Override PartName="/ppt/media/image26.png" ContentType="image/png"/>
  <Override PartName="/ppt/media/image29.png" ContentType="image/png"/>
  <Override PartName="/ppt/notesSlides/_rels/notesSlide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4100" spc="-1" strike="noStrike">
                <a:solidFill>
                  <a:srgbClr val="ffffff"/>
                </a:solidFill>
                <a:latin typeface="Lucida Sans Unicode"/>
              </a:rPr>
              <a:t>Click to move the slide</a:t>
            </a:r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F5A66AE-1BD0-41A4-AE7E-DC0CADCEA52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76F212D7-7847-473D-96F2-EB5BCAC68749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14F4087E-9D2A-4B97-90F9-F620DD4EE335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62B24A1A-1F07-4FFC-B806-BAA7873F508C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4A4575DD-A0F3-4B7A-9412-0F16FAC8E3FA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208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0CC7FFE4-658E-420D-9632-2DE7FCF899C8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F5AA1E79-7BD0-4CFF-87FF-95E0B311EF22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208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A846B2E0-20FC-4A16-A02E-9A89DC4D4993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5AE39A6B-DA41-4937-B0C5-9275273CFF0E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208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85DC83A4-B30E-4E63-91E5-6BEC65E48D6E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F190CDB8-48AA-445C-94B2-29F1CE936E17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208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FDEB98BB-6FAA-4C16-B0A1-B99BB4EB6049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B54815E9-3D1B-4CC2-B407-839E9F5B938D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9A57B3D9-5B59-46D2-A8EA-F821D923E23A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208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9DAFF6AD-384D-470E-8C1C-8721B0C3C4B2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689F618A-C8FB-4321-81EC-44FED8A1C99A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6A2A783A-2EBA-4618-8057-48DA2442CDC0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664160"/>
            <a:ext cx="9150120" cy="1080"/>
          </a:xfrm>
          <a:prstGeom prst="rtTriangle">
            <a:avLst/>
          </a:prstGeom>
          <a:gradFill rotWithShape="0">
            <a:gsLst>
              <a:gs pos="0">
                <a:srgbClr val="4abbe0"/>
              </a:gs>
              <a:gs pos="50000">
                <a:srgbClr val="007897"/>
              </a:gs>
              <a:gs pos="100000">
                <a:srgbClr val="4abbe0"/>
              </a:gs>
            </a:gsLst>
            <a:lin ang="30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-3240" y="4952880"/>
            <a:ext cx="9146880" cy="1911240"/>
            <a:chOff x="-3240" y="4952880"/>
            <a:chExt cx="9146880" cy="1911240"/>
          </a:xfrm>
        </p:grpSpPr>
        <p:sp>
          <p:nvSpPr>
            <p:cNvPr id="2" name="CustomShape 3"/>
            <p:cNvSpPr/>
            <p:nvPr/>
          </p:nvSpPr>
          <p:spPr>
            <a:xfrm>
              <a:off x="1693800" y="4952880"/>
              <a:ext cx="7443360" cy="487080"/>
            </a:xfrm>
            <a:custGeom>
              <a:avLst/>
              <a:gdLst/>
              <a:ah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40000"/>
              </a:srgb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44280" y="5237280"/>
              <a:ext cx="9092880" cy="785520"/>
            </a:xfrm>
            <a:custGeom>
              <a:avLst/>
              <a:gdLst/>
              <a:ah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" name="Group 5"/>
            <p:cNvGrpSpPr/>
            <p:nvPr/>
          </p:nvGrpSpPr>
          <p:grpSpPr>
            <a:xfrm>
              <a:off x="3240" y="4992840"/>
              <a:ext cx="9140400" cy="1871280"/>
              <a:chOff x="3240" y="4992840"/>
              <a:chExt cx="9140400" cy="1871280"/>
            </a:xfrm>
          </p:grpSpPr>
          <p:pic>
            <p:nvPicPr>
              <p:cNvPr id="5" name="Picture 6" descr=""/>
              <p:cNvPicPr/>
              <p:nvPr/>
            </p:nvPicPr>
            <p:blipFill>
              <a:blip r:embed="rId2"/>
              <a:stretch/>
            </p:blipFill>
            <p:spPr>
              <a:xfrm>
                <a:off x="3240" y="4992840"/>
                <a:ext cx="9140400" cy="18712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CustomShape 6"/>
              <p:cNvSpPr/>
              <p:nvPr/>
            </p:nvSpPr>
            <p:spPr>
              <a:xfrm>
                <a:off x="7920" y="5000760"/>
                <a:ext cx="1080" cy="10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7" name="Picture 8" descr=""/>
            <p:cNvPicPr/>
            <p:nvPr/>
          </p:nvPicPr>
          <p:blipFill>
            <a:blip r:embed="rId3"/>
            <a:stretch/>
          </p:blipFill>
          <p:spPr>
            <a:xfrm>
              <a:off x="-3240" y="4986360"/>
              <a:ext cx="9146880" cy="813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CustomShape 7"/>
          <p:cNvSpPr/>
          <p:nvPr/>
        </p:nvSpPr>
        <p:spPr>
          <a:xfrm>
            <a:off x="4379760" y="6313320"/>
            <a:ext cx="235080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PlaceHolder 8"/>
          <p:cNvSpPr>
            <a:spLocks noGrp="1"/>
          </p:cNvSpPr>
          <p:nvPr>
            <p:ph type="dt"/>
          </p:nvPr>
        </p:nvSpPr>
        <p:spPr>
          <a:xfrm>
            <a:off x="6727680" y="6408720"/>
            <a:ext cx="1917360" cy="36324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sldNum"/>
          </p:nvPr>
        </p:nvSpPr>
        <p:spPr>
          <a:xfrm>
            <a:off x="8647200" y="6408720"/>
            <a:ext cx="364680" cy="36324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41C3689C-974E-4704-AC4E-F738026F6F55}" type="slidenum">
              <a:rPr b="0" lang="en-US" sz="1000" spc="-1" strike="noStrike">
                <a:solidFill>
                  <a:srgbClr val="ffffff"/>
                </a:solidFill>
                <a:latin typeface="Times New Roman"/>
                <a:ea typeface="MS Gothic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4100" spc="-1" strike="noStrike">
                <a:solidFill>
                  <a:srgbClr val="ffffff"/>
                </a:solidFill>
                <a:latin typeface="Lucida Sans Unicode"/>
              </a:rPr>
              <a:t>Click to edit the title text format</a:t>
            </a:r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12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700" spc="-1" strike="noStrike">
                <a:solidFill>
                  <a:srgbClr val="000000"/>
                </a:solidFill>
                <a:latin typeface="Lucida Sans Unicode"/>
              </a:rPr>
              <a:t>Click to edit the outline text format</a:t>
            </a:r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100" spc="-1" strike="noStrike">
                <a:solidFill>
                  <a:srgbClr val="000000"/>
                </a:solidFill>
                <a:latin typeface="Lucida Sans Unicode"/>
              </a:rPr>
              <a:t>Second Outline Level</a:t>
            </a:r>
            <a:endParaRPr b="0" lang="en-GB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900" spc="-1" strike="noStrike">
                <a:solidFill>
                  <a:srgbClr val="000000"/>
                </a:solidFill>
                <a:latin typeface="Lucida Sans Unicode"/>
              </a:rPr>
              <a:t>Third Outline Level</a:t>
            </a:r>
            <a:endParaRPr b="0" lang="en-GB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Lucida Sans Unicode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Lucida Sans Unicode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Lucida Sans Unicode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Lucida Sans Unicode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500040" y="5945040"/>
            <a:ext cx="4939920" cy="92052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2"/>
          <p:cNvSpPr/>
          <p:nvPr/>
        </p:nvSpPr>
        <p:spPr>
          <a:xfrm>
            <a:off x="485640" y="5938920"/>
            <a:ext cx="3690720" cy="93312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1" name="Group 3"/>
          <p:cNvGrpSpPr/>
          <p:nvPr/>
        </p:nvGrpSpPr>
        <p:grpSpPr>
          <a:xfrm>
            <a:off x="-12600" y="5784840"/>
            <a:ext cx="3414240" cy="1091880"/>
            <a:chOff x="-12600" y="5784840"/>
            <a:chExt cx="3414240" cy="1091880"/>
          </a:xfrm>
        </p:grpSpPr>
        <p:pic>
          <p:nvPicPr>
            <p:cNvPr id="52" name="Picture 4" descr=""/>
            <p:cNvPicPr/>
            <p:nvPr/>
          </p:nvPicPr>
          <p:blipFill>
            <a:blip r:embed="rId2"/>
            <a:stretch/>
          </p:blipFill>
          <p:spPr>
            <a:xfrm>
              <a:off x="-12600" y="5784840"/>
              <a:ext cx="3414240" cy="1091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3" name="CustomShape 4"/>
            <p:cNvSpPr/>
            <p:nvPr/>
          </p:nvSpPr>
          <p:spPr>
            <a:xfrm>
              <a:off x="277920" y="6421320"/>
              <a:ext cx="1699920" cy="3600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54" name="Picture 6" descr=""/>
          <p:cNvPicPr/>
          <p:nvPr/>
        </p:nvPicPr>
        <p:blipFill>
          <a:blip r:embed="rId3"/>
          <a:stretch/>
        </p:blipFill>
        <p:spPr>
          <a:xfrm>
            <a:off x="-19080" y="5772240"/>
            <a:ext cx="3420720" cy="1109160"/>
          </a:xfrm>
          <a:prstGeom prst="rect">
            <a:avLst/>
          </a:prstGeom>
          <a:ln>
            <a:noFill/>
          </a:ln>
        </p:spPr>
      </p:pic>
      <p:sp>
        <p:nvSpPr>
          <p:cNvPr id="55" name="CustomShape 5"/>
          <p:cNvSpPr/>
          <p:nvPr/>
        </p:nvSpPr>
        <p:spPr>
          <a:xfrm>
            <a:off x="4379760" y="6313320"/>
            <a:ext cx="235080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PlaceHolder 6"/>
          <p:cNvSpPr>
            <a:spLocks noGrp="1"/>
          </p:cNvSpPr>
          <p:nvPr>
            <p:ph type="dt"/>
          </p:nvPr>
        </p:nvSpPr>
        <p:spPr>
          <a:xfrm>
            <a:off x="6727680" y="6408720"/>
            <a:ext cx="1917360" cy="36324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8647200" y="6408720"/>
            <a:ext cx="364680" cy="36324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CD770449-F01A-43E2-B65F-1F52EBB85A4F}" type="slidenum">
              <a:rPr b="0" lang="en-US" sz="10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58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4100" spc="-1" strike="noStrike">
                <a:solidFill>
                  <a:srgbClr val="ffffff"/>
                </a:solidFill>
                <a:latin typeface="Lucida Sans Unicode"/>
              </a:rPr>
              <a:t>Click to edit the title text format</a:t>
            </a:r>
            <a:endParaRPr b="0" lang="en-GB" sz="4100" spc="-1" strike="noStrike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5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700" spc="-1" strike="noStrike">
                <a:solidFill>
                  <a:srgbClr val="000000"/>
                </a:solidFill>
                <a:latin typeface="Lucida Sans Unicode"/>
              </a:rPr>
              <a:t>Click to edit the outline text format</a:t>
            </a:r>
            <a:endParaRPr b="0" lang="en-GB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100" spc="-1" strike="noStrike">
                <a:solidFill>
                  <a:srgbClr val="000000"/>
                </a:solidFill>
                <a:latin typeface="Lucida Sans Unicode"/>
              </a:rPr>
              <a:t>Second Outline Level</a:t>
            </a:r>
            <a:endParaRPr b="0" lang="en-GB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900" spc="-1" strike="noStrike">
                <a:solidFill>
                  <a:srgbClr val="000000"/>
                </a:solidFill>
                <a:latin typeface="Lucida Sans Unicode"/>
              </a:rPr>
              <a:t>Third Outline Level</a:t>
            </a:r>
            <a:endParaRPr b="0" lang="en-GB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Lucida Sans Unicode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Lucida Sans Unicode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Lucida Sans Unicode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Lucida Sans Unicode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682560" y="1749600"/>
            <a:ext cx="8113320" cy="185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2"/>
          <p:cNvSpPr/>
          <p:nvPr/>
        </p:nvSpPr>
        <p:spPr>
          <a:xfrm>
            <a:off x="685800" y="3611520"/>
            <a:ext cx="777204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" name="Picture 5" descr=""/>
          <p:cNvPicPr/>
          <p:nvPr/>
        </p:nvPicPr>
        <p:blipFill>
          <a:blip r:embed="rId1"/>
          <a:stretch/>
        </p:blipFill>
        <p:spPr>
          <a:xfrm>
            <a:off x="2286000" y="2143080"/>
            <a:ext cx="2285640" cy="2285640"/>
          </a:xfrm>
          <a:prstGeom prst="rect">
            <a:avLst/>
          </a:prstGeom>
          <a:ln>
            <a:noFill/>
          </a:ln>
        </p:spPr>
      </p:pic>
      <p:pic>
        <p:nvPicPr>
          <p:cNvPr id="105" name="Picture 6" descr=""/>
          <p:cNvPicPr/>
          <p:nvPr/>
        </p:nvPicPr>
        <p:blipFill>
          <a:blip r:embed="rId2"/>
          <a:stretch/>
        </p:blipFill>
        <p:spPr>
          <a:xfrm>
            <a:off x="5072040" y="2857680"/>
            <a:ext cx="1299960" cy="1299960"/>
          </a:xfrm>
          <a:prstGeom prst="rect">
            <a:avLst/>
          </a:prstGeom>
          <a:ln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1342440" y="928800"/>
            <a:ext cx="669492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Lucida Sans Unicode"/>
                <a:ea typeface="MS Gothic"/>
              </a:rPr>
              <a:t>WOHIN GEHST DU?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60360" y="285840"/>
            <a:ext cx="42858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Lucida Sans Unicode"/>
                <a:ea typeface="MS Gothic"/>
              </a:rPr>
              <a:t>Bilan grammatical 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60360" y="857160"/>
            <a:ext cx="8286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Lucida Sans Unicode"/>
                <a:ea typeface="MS Gothic"/>
              </a:rPr>
              <a:t>Comment exprimer un directif: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60" name="Picture 3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7858080" y="0"/>
            <a:ext cx="1285560" cy="128556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360360" y="1571760"/>
            <a:ext cx="8497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Le directif indique le lieu où l’on va et répond à la question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4572000" y="2071800"/>
            <a:ext cx="15714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c000"/>
                </a:solidFill>
                <a:latin typeface="Lucida Sans Unicode"/>
                <a:ea typeface="MS Gothic"/>
              </a:rPr>
              <a:t>wohin</a:t>
            </a:r>
            <a:r>
              <a:rPr b="1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3" name="CustomShape 5"/>
          <p:cNvSpPr/>
          <p:nvPr/>
        </p:nvSpPr>
        <p:spPr>
          <a:xfrm>
            <a:off x="360360" y="2700360"/>
            <a:ext cx="3714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fc000"/>
                </a:solidFill>
                <a:latin typeface="Lucida Sans Unicode"/>
                <a:ea typeface="MS Gothic"/>
              </a:rPr>
              <a:t>Wohin</a:t>
            </a:r>
            <a:r>
              <a:rPr b="0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 gehst du?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4" name="CustomShape 6"/>
          <p:cNvSpPr/>
          <p:nvPr/>
        </p:nvSpPr>
        <p:spPr>
          <a:xfrm>
            <a:off x="360360" y="3203640"/>
            <a:ext cx="3714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Ich gehe 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5" name="CustomShape 7"/>
          <p:cNvSpPr/>
          <p:nvPr/>
        </p:nvSpPr>
        <p:spPr>
          <a:xfrm>
            <a:off x="360360" y="4214880"/>
            <a:ext cx="2071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70c0"/>
                </a:solidFill>
                <a:latin typeface="Lucida Sans Unicode"/>
                <a:ea typeface="MS Gothic"/>
              </a:rPr>
              <a:t>in den 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6" name="CustomShape 8"/>
          <p:cNvSpPr/>
          <p:nvPr/>
        </p:nvSpPr>
        <p:spPr>
          <a:xfrm>
            <a:off x="3240000" y="6335640"/>
            <a:ext cx="2071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latin typeface="Lucida Sans Unicode"/>
                <a:ea typeface="MS Gothic"/>
              </a:rPr>
              <a:t>(féminin)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7" name="CustomShape 9"/>
          <p:cNvSpPr/>
          <p:nvPr/>
        </p:nvSpPr>
        <p:spPr>
          <a:xfrm>
            <a:off x="6191280" y="4286160"/>
            <a:ext cx="2071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50"/>
                </a:solidFill>
                <a:latin typeface="Lucida Sans Unicode"/>
                <a:ea typeface="MS Gothic"/>
              </a:rPr>
              <a:t>ins 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8" name="CustomShape 10"/>
          <p:cNvSpPr/>
          <p:nvPr/>
        </p:nvSpPr>
        <p:spPr>
          <a:xfrm>
            <a:off x="360360" y="4932360"/>
            <a:ext cx="2571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Supermarkt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9" name="CustomShape 11"/>
          <p:cNvSpPr/>
          <p:nvPr/>
        </p:nvSpPr>
        <p:spPr>
          <a:xfrm>
            <a:off x="3240000" y="4932360"/>
            <a:ext cx="2571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Apotheke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0" name="CustomShape 12"/>
          <p:cNvSpPr/>
          <p:nvPr/>
        </p:nvSpPr>
        <p:spPr>
          <a:xfrm>
            <a:off x="3214800" y="5400720"/>
            <a:ext cx="2571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Bäckerei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1" name="CustomShape 13"/>
          <p:cNvSpPr/>
          <p:nvPr/>
        </p:nvSpPr>
        <p:spPr>
          <a:xfrm>
            <a:off x="3214800" y="5832360"/>
            <a:ext cx="2571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Konditorei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2" name="CustomShape 14"/>
          <p:cNvSpPr/>
          <p:nvPr/>
        </p:nvSpPr>
        <p:spPr>
          <a:xfrm>
            <a:off x="6191280" y="4932360"/>
            <a:ext cx="2571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Kino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3" name="CustomShape 15"/>
          <p:cNvSpPr/>
          <p:nvPr/>
        </p:nvSpPr>
        <p:spPr>
          <a:xfrm>
            <a:off x="6191280" y="5400720"/>
            <a:ext cx="2571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Museum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4" name="CustomShape 16"/>
          <p:cNvSpPr/>
          <p:nvPr/>
        </p:nvSpPr>
        <p:spPr>
          <a:xfrm>
            <a:off x="360360" y="5400720"/>
            <a:ext cx="2571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Zoo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5" name="CustomShape 17"/>
          <p:cNvSpPr/>
          <p:nvPr/>
        </p:nvSpPr>
        <p:spPr>
          <a:xfrm>
            <a:off x="6191280" y="5832360"/>
            <a:ext cx="2571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Eiscafé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6" name="CustomShape 18"/>
          <p:cNvSpPr/>
          <p:nvPr/>
        </p:nvSpPr>
        <p:spPr>
          <a:xfrm>
            <a:off x="360360" y="6335640"/>
            <a:ext cx="24966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70c0"/>
                </a:solidFill>
                <a:latin typeface="Lucida Sans Unicode"/>
                <a:ea typeface="MS Gothic"/>
              </a:rPr>
              <a:t>(masculin)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7" name="CustomShape 19"/>
          <p:cNvSpPr/>
          <p:nvPr/>
        </p:nvSpPr>
        <p:spPr>
          <a:xfrm>
            <a:off x="3240000" y="4286160"/>
            <a:ext cx="2071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latin typeface="Lucida Sans Unicode"/>
                <a:ea typeface="MS Gothic"/>
              </a:rPr>
              <a:t>in die 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8" name="CustomShape 20"/>
          <p:cNvSpPr/>
          <p:nvPr/>
        </p:nvSpPr>
        <p:spPr>
          <a:xfrm>
            <a:off x="6191280" y="6335640"/>
            <a:ext cx="2071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50"/>
                </a:solidFill>
                <a:latin typeface="Lucida Sans Unicode"/>
                <a:ea typeface="MS Gothic"/>
              </a:rPr>
              <a:t>(neutre)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9" name="Line 21"/>
          <p:cNvSpPr/>
          <p:nvPr/>
        </p:nvSpPr>
        <p:spPr>
          <a:xfrm>
            <a:off x="3071520" y="4286160"/>
            <a:ext cx="0" cy="235728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Line 22"/>
          <p:cNvSpPr/>
          <p:nvPr/>
        </p:nvSpPr>
        <p:spPr>
          <a:xfrm>
            <a:off x="5857560" y="4286160"/>
            <a:ext cx="0" cy="235728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3" dur="indefinite" restart="never" nodeType="tmRoot">
          <p:childTnLst>
            <p:seq>
              <p:cTn id="324" dur="indefinite" nodeType="mainSeq">
                <p:childTnLst>
                  <p:par>
                    <p:cTn id="325" nodeType="clickEffect" fill="hold">
                      <p:stCondLst>
                        <p:cond delay="indefinite"/>
                      </p:stCondLst>
                      <p:childTnLst>
                        <p:par>
                          <p:cTn id="3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nodeType="clickEffect" fill="hold">
                      <p:stCondLst>
                        <p:cond delay="indefinite"/>
                      </p:stCondLst>
                      <p:childTnLst>
                        <p:par>
                          <p:cTn id="3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3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nodeType="clickEffect" fill="hold">
                      <p:stCondLst>
                        <p:cond delay="indefinite"/>
                      </p:stCondLst>
                      <p:childTnLst>
                        <p:par>
                          <p:cTn id="3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nodeType="clickEffect" fill="hold">
                      <p:stCondLst>
                        <p:cond delay="indefinite"/>
                      </p:stCondLst>
                      <p:childTnLst>
                        <p:par>
                          <p:cTn id="3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2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7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nodeType="clickEffect" fill="hold">
                      <p:stCondLst>
                        <p:cond delay="indefinite"/>
                      </p:stCondLst>
                      <p:childTnLst>
                        <p:par>
                          <p:cTn id="3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nodeType="clickEffect" fill="hold">
                      <p:stCondLst>
                        <p:cond delay="indefinite"/>
                      </p:stCondLst>
                      <p:childTnLst>
                        <p:par>
                          <p:cTn id="3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nodeType="clickEffect" fill="hold">
                      <p:stCondLst>
                        <p:cond delay="indefinite"/>
                      </p:stCondLst>
                      <p:childTnLst>
                        <p:par>
                          <p:cTn id="3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4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6" dur="8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7" dur="8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8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9" dur="8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nodeType="clickEffect" fill="hold">
                      <p:stCondLst>
                        <p:cond delay="indefinite"/>
                      </p:stCondLst>
                      <p:childTnLst>
                        <p:par>
                          <p:cTn id="3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nodeType="clickEffect" fill="hold">
                      <p:stCondLst>
                        <p:cond delay="indefinite"/>
                      </p:stCondLst>
                      <p:childTnLst>
                        <p:par>
                          <p:cTn id="3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8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nodeType="clickEffect" fill="hold">
                      <p:stCondLst>
                        <p:cond delay="indefinite"/>
                      </p:stCondLst>
                      <p:childTnLst>
                        <p:par>
                          <p:cTn id="3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4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nodeType="clickEffect" fill="hold">
                      <p:stCondLst>
                        <p:cond delay="indefinite"/>
                      </p:stCondLst>
                      <p:childTnLst>
                        <p:par>
                          <p:cTn id="3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6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8" dur="8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9" dur="8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0" dur="8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1" dur="8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nodeType="clickEffect" fill="hold">
                      <p:stCondLst>
                        <p:cond delay="indefinite"/>
                      </p:stCondLst>
                      <p:childTnLst>
                        <p:par>
                          <p:cTn id="4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0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nodeType="clickEffect" fill="hold">
                      <p:stCondLst>
                        <p:cond delay="indefinite"/>
                      </p:stCondLst>
                      <p:childTnLst>
                        <p:par>
                          <p:cTn id="4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nodeType="clickEffect" fill="hold">
                      <p:stCondLst>
                        <p:cond delay="indefinite"/>
                      </p:stCondLst>
                      <p:childTnLst>
                        <p:par>
                          <p:cTn id="4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nodeType="clickEffect" fill="hold">
                      <p:stCondLst>
                        <p:cond delay="indefinite"/>
                      </p:stCondLst>
                      <p:childTnLst>
                        <p:par>
                          <p:cTn id="4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3" dur="8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4" dur="8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5" dur="8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6" dur="8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nodeType="clickEffect" fill="hold">
                      <p:stCondLst>
                        <p:cond delay="indefinite"/>
                      </p:stCondLst>
                      <p:childTnLst>
                        <p:par>
                          <p:cTn id="4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3" dur="8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4" dur="8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5" dur="8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6" dur="8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nodeType="clickEffect" fill="hold">
                      <p:stCondLst>
                        <p:cond delay="indefinite"/>
                      </p:stCondLst>
                      <p:childTnLst>
                        <p:par>
                          <p:cTn id="4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nodeType="clickEffect" fill="hold">
                      <p:stCondLst>
                        <p:cond delay="indefinite"/>
                      </p:stCondLst>
                      <p:childTnLst>
                        <p:par>
                          <p:cTn id="4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nodeType="clickEffect" fill="hold">
                      <p:stCondLst>
                        <p:cond delay="indefinite"/>
                      </p:stCondLst>
                      <p:childTnLst>
                        <p:par>
                          <p:cTn id="4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5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nodeType="clickEffect" fill="hold">
                      <p:stCondLst>
                        <p:cond delay="indefinite"/>
                      </p:stCondLst>
                      <p:childTnLst>
                        <p:par>
                          <p:cTn id="4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nodeType="clickEffect" fill="hold">
                      <p:stCondLst>
                        <p:cond delay="indefinite"/>
                      </p:stCondLst>
                      <p:childTnLst>
                        <p:par>
                          <p:cTn id="4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nodeType="clickEffect" fill="hold">
                      <p:stCondLst>
                        <p:cond delay="indefinite"/>
                      </p:stCondLst>
                      <p:childTnLst>
                        <p:par>
                          <p:cTn id="4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4" descr="http://www.echo-muenster.de/files/imagecache/fullnode_468width/files/photos/B%C3%A4ckerei.jpg"/>
          <p:cNvPicPr/>
          <p:nvPr/>
        </p:nvPicPr>
        <p:blipFill>
          <a:blip r:embed="rId1"/>
          <a:stretch/>
        </p:blipFill>
        <p:spPr>
          <a:xfrm>
            <a:off x="4357800" y="1571760"/>
            <a:ext cx="3754080" cy="281916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720720" y="4572000"/>
            <a:ext cx="757188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möchte  Brot.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785880" y="1714680"/>
            <a:ext cx="3038040" cy="23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0" name="Picture 7" descr=""/>
          <p:cNvPicPr/>
          <p:nvPr/>
        </p:nvPicPr>
        <p:blipFill>
          <a:blip r:embed="rId2"/>
          <a:stretch/>
        </p:blipFill>
        <p:spPr>
          <a:xfrm>
            <a:off x="6870600" y="920880"/>
            <a:ext cx="1706040" cy="1639440"/>
          </a:xfrm>
          <a:prstGeom prst="rect">
            <a:avLst/>
          </a:prstGeom>
          <a:ln>
            <a:noFill/>
          </a:ln>
        </p:spPr>
      </p:pic>
      <p:sp>
        <p:nvSpPr>
          <p:cNvPr id="111" name="CustomShape 3"/>
          <p:cNvSpPr/>
          <p:nvPr/>
        </p:nvSpPr>
        <p:spPr>
          <a:xfrm>
            <a:off x="720720" y="5214960"/>
            <a:ext cx="771480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gehe </a:t>
            </a:r>
            <a:r>
              <a:rPr b="0" lang="en-US" sz="2800" spc="-1" strike="noStrike">
                <a:solidFill>
                  <a:srgbClr val="ff0000"/>
                </a:solidFill>
                <a:latin typeface="Comic Sans MS"/>
                <a:ea typeface="MS Gothic"/>
              </a:rPr>
              <a:t>in die Bäckerei</a:t>
            </a: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7000920" y="1071720"/>
            <a:ext cx="928440" cy="571320"/>
          </a:xfrm>
          <a:prstGeom prst="ellipse">
            <a:avLst/>
          </a:prstGeom>
          <a:noFill/>
          <a:ln w="55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13" name="Picture 12" descr="http://www.mm-roadrunners.de/Brot.jpg"/>
          <p:cNvPicPr/>
          <p:nvPr/>
        </p:nvPicPr>
        <p:blipFill>
          <a:blip r:embed="rId3"/>
          <a:stretch/>
        </p:blipFill>
        <p:spPr>
          <a:xfrm>
            <a:off x="1000080" y="1857240"/>
            <a:ext cx="2356920" cy="1767960"/>
          </a:xfrm>
          <a:prstGeom prst="rect">
            <a:avLst/>
          </a:prstGeom>
          <a:ln>
            <a:noFill/>
          </a:ln>
        </p:spPr>
      </p:pic>
      <p:pic>
        <p:nvPicPr>
          <p:cNvPr id="114" name="Picture 2" descr="C:\Users\Pierre\Pictures\Bibliothèque multimédia Microsoft\j0431644.png"/>
          <p:cNvPicPr/>
          <p:nvPr/>
        </p:nvPicPr>
        <p:blipFill>
          <a:blip r:embed="rId4"/>
          <a:stretch/>
        </p:blipFill>
        <p:spPr>
          <a:xfrm>
            <a:off x="8001000" y="0"/>
            <a:ext cx="1142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nodeType="clickEffect" fill="hold">
                      <p:stCondLst>
                        <p:cond delay="indefinite"/>
                      </p:stCondLst>
                      <p:childTnLst>
                        <p:par>
                          <p:cTn id="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nodeType="clickEffect" fill="hold">
                      <p:stCondLst>
                        <p:cond delay="indefinite"/>
                      </p:stCondLst>
                      <p:childTnLst>
                        <p:par>
                          <p:cTn id="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nodeType="clickEffect" fill="hold">
                      <p:stCondLst>
                        <p:cond delay="indefinite"/>
                      </p:stCondLst>
                      <p:childTnLst>
                        <p:par>
                          <p:cTn id="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nodeType="clickEffect" fill="hold">
                      <p:stCondLst>
                        <p:cond delay="indefinite"/>
                      </p:stCondLst>
                      <p:childTnLst>
                        <p:par>
                          <p:cTn id="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nodeType="clickEffect" fill="hold">
                      <p:stCondLst>
                        <p:cond delay="indefinite"/>
                      </p:stCondLst>
                      <p:childTnLst>
                        <p:par>
                          <p:cTn id="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http://www.echo-muenster.de/files/imagecache/fullnode_468width/files/photos/B%C3%A4ckerei.jpg"/>
          <p:cNvPicPr/>
          <p:nvPr/>
        </p:nvPicPr>
        <p:blipFill>
          <a:blip r:embed="rId1"/>
          <a:stretch/>
        </p:blipFill>
        <p:spPr>
          <a:xfrm>
            <a:off x="4357800" y="1571760"/>
            <a:ext cx="3754080" cy="281916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720720" y="4572000"/>
            <a:ext cx="757188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möchte eineTorte.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17" name="Picture 7" descr=""/>
          <p:cNvPicPr/>
          <p:nvPr/>
        </p:nvPicPr>
        <p:blipFill>
          <a:blip r:embed="rId2"/>
          <a:stretch/>
        </p:blipFill>
        <p:spPr>
          <a:xfrm>
            <a:off x="6786720" y="928800"/>
            <a:ext cx="1706040" cy="163944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720720" y="5214960"/>
            <a:ext cx="771480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gehe </a:t>
            </a:r>
            <a:r>
              <a:rPr b="0" lang="en-US" sz="2800" spc="-1" strike="noStrike">
                <a:solidFill>
                  <a:srgbClr val="ff0000"/>
                </a:solidFill>
                <a:latin typeface="Comic Sans MS"/>
                <a:ea typeface="MS Gothic"/>
              </a:rPr>
              <a:t>in die Konditorei</a:t>
            </a: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 rot="2628600">
            <a:off x="7581960" y="1253880"/>
            <a:ext cx="1018800" cy="705960"/>
          </a:xfrm>
          <a:prstGeom prst="ellipse">
            <a:avLst/>
          </a:prstGeom>
          <a:noFill/>
          <a:ln w="55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20" name="Picture 2" descr="Quittentorte"/>
          <p:cNvPicPr/>
          <p:nvPr/>
        </p:nvPicPr>
        <p:blipFill>
          <a:blip r:embed="rId3"/>
          <a:srcRect l="0" t="0" r="0" b="3771"/>
          <a:stretch/>
        </p:blipFill>
        <p:spPr>
          <a:xfrm>
            <a:off x="642960" y="1500120"/>
            <a:ext cx="3071520" cy="214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nodeType="clickEffect" fill="hold">
                      <p:stCondLst>
                        <p:cond delay="indefinite"/>
                      </p:stCondLst>
                      <p:childTnLst>
                        <p:par>
                          <p:cTn id="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nodeType="clickEffect" fill="hold">
                      <p:stCondLst>
                        <p:cond delay="indefinite"/>
                      </p:stCondLst>
                      <p:childTnLst>
                        <p:par>
                          <p:cTn id="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nodeType="clickEffect" fill="hold">
                      <p:stCondLst>
                        <p:cond delay="indefinite"/>
                      </p:stCondLst>
                      <p:childTnLst>
                        <p:par>
                          <p:cTn id="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nodeType="clickEffect" fill="hold">
                      <p:stCondLst>
                        <p:cond delay="indefinite"/>
                      </p:stCondLst>
                      <p:childTnLst>
                        <p:par>
                          <p:cTn id="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" descr=""/>
          <p:cNvPicPr/>
          <p:nvPr/>
        </p:nvPicPr>
        <p:blipFill>
          <a:blip r:embed="rId1"/>
          <a:stretch/>
        </p:blipFill>
        <p:spPr>
          <a:xfrm>
            <a:off x="4143240" y="1071720"/>
            <a:ext cx="4333680" cy="276192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720720" y="4572000"/>
            <a:ext cx="757188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möchte Wurst.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720720" y="5072040"/>
            <a:ext cx="692892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gehe </a:t>
            </a:r>
            <a:r>
              <a:rPr b="0" lang="en-US" sz="2800" spc="-1" strike="noStrike">
                <a:solidFill>
                  <a:srgbClr val="ff0000"/>
                </a:solidFill>
                <a:latin typeface="Comic Sans MS"/>
                <a:ea typeface="MS Gothic"/>
              </a:rPr>
              <a:t>in die Metzgerei</a:t>
            </a: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4214880" y="1357200"/>
            <a:ext cx="1856880" cy="499680"/>
          </a:xfrm>
          <a:prstGeom prst="ellipse">
            <a:avLst/>
          </a:prstGeom>
          <a:noFill/>
          <a:ln w="55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Picture 9" descr="http://www.wccusd.k12.ca.us/gompers/ForeignLanguages/Deutsch/DasEssen/Wurst.jpg"/>
          <p:cNvPicPr/>
          <p:nvPr/>
        </p:nvPicPr>
        <p:blipFill>
          <a:blip r:embed="rId2"/>
          <a:stretch/>
        </p:blipFill>
        <p:spPr>
          <a:xfrm>
            <a:off x="928800" y="1500120"/>
            <a:ext cx="2214360" cy="221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8" dur="indefinite" restart="never" nodeType="tmRoot">
          <p:childTnLst>
            <p:seq>
              <p:cTn id="99" dur="indefinite" nodeType="mainSeq">
                <p:childTnLst>
                  <p:par>
                    <p:cTn id="100" nodeType="clickEffect" fill="hold">
                      <p:stCondLst>
                        <p:cond delay="indefinite"/>
                      </p:stCondLst>
                      <p:childTnLst>
                        <p:par>
                          <p:cTn id="1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nodeType="clickEffect" fill="hold">
                      <p:stCondLst>
                        <p:cond delay="indefinite"/>
                      </p:stCondLst>
                      <p:childTnLst>
                        <p:par>
                          <p:cTn id="1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nodeType="clickEffect" fill="hold">
                      <p:stCondLst>
                        <p:cond delay="indefinite"/>
                      </p:stCondLst>
                      <p:childTnLst>
                        <p:par>
                          <p:cTn id="1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nodeType="clickEffect" fill="hold">
                      <p:stCondLst>
                        <p:cond delay="indefinite"/>
                      </p:stCondLst>
                      <p:childTnLst>
                        <p:par>
                          <p:cTn id="1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nodeType="clickEffect" fill="hold">
                      <p:stCondLst>
                        <p:cond delay="indefinite"/>
                      </p:stCondLst>
                      <p:childTnLst>
                        <p:par>
                          <p:cTn id="1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20720" y="4572000"/>
            <a:ext cx="757188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 möchte Aspirin.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720720" y="5072040"/>
            <a:ext cx="692892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gehe </a:t>
            </a:r>
            <a:r>
              <a:rPr b="0" lang="en-US" sz="2800" spc="-1" strike="noStrike">
                <a:solidFill>
                  <a:srgbClr val="ff0000"/>
                </a:solidFill>
                <a:latin typeface="Comic Sans MS"/>
                <a:ea typeface="MS Gothic"/>
              </a:rPr>
              <a:t>in die Apotheke</a:t>
            </a: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28" name="Picture 4" descr=""/>
          <p:cNvPicPr/>
          <p:nvPr/>
        </p:nvPicPr>
        <p:blipFill>
          <a:blip r:embed="rId1"/>
          <a:srcRect l="0" t="14784" r="0" b="7645"/>
          <a:stretch/>
        </p:blipFill>
        <p:spPr>
          <a:xfrm>
            <a:off x="3429000" y="1500120"/>
            <a:ext cx="5357520" cy="259668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6500880" y="1785960"/>
            <a:ext cx="2142720" cy="571320"/>
          </a:xfrm>
          <a:prstGeom prst="ellipse">
            <a:avLst/>
          </a:prstGeom>
          <a:noFill/>
          <a:ln w="55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Picture 9" descr="https://fisher.osu.edu/blogs/gradlife/files/aspirin2.jpg"/>
          <p:cNvPicPr/>
          <p:nvPr/>
        </p:nvPicPr>
        <p:blipFill>
          <a:blip r:embed="rId2"/>
          <a:srcRect l="0" t="28709" r="26506" b="0"/>
          <a:stretch/>
        </p:blipFill>
        <p:spPr>
          <a:xfrm>
            <a:off x="428760" y="1857240"/>
            <a:ext cx="1928520" cy="156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nodeType="clickEffect" fill="hold">
                      <p:stCondLst>
                        <p:cond delay="indefinite"/>
                      </p:stCondLst>
                      <p:childTnLst>
                        <p:par>
                          <p:cTn id="1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nodeType="clickEffect" fill="hold">
                      <p:stCondLst>
                        <p:cond delay="indefinite"/>
                      </p:stCondLst>
                      <p:childTnLst>
                        <p:par>
                          <p:cTn id="1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nodeType="clickEffect" fill="hold">
                      <p:stCondLst>
                        <p:cond delay="indefinite"/>
                      </p:stCondLst>
                      <p:childTnLst>
                        <p:par>
                          <p:cTn id="1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nodeType="clickEffect" fill="hold">
                      <p:stCondLst>
                        <p:cond delay="indefinite"/>
                      </p:stCondLst>
                      <p:childTnLst>
                        <p:par>
                          <p:cTn id="1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nodeType="clickEffect" fill="hold">
                      <p:stCondLst>
                        <p:cond delay="indefinite"/>
                      </p:stCondLst>
                      <p:childTnLst>
                        <p:par>
                          <p:cTn id="1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Ihre Videothek in der Waldstr. 15, 84069 Schierling"/>
          <p:cNvPicPr/>
          <p:nvPr/>
        </p:nvPicPr>
        <p:blipFill>
          <a:blip r:embed="rId1"/>
          <a:stretch/>
        </p:blipFill>
        <p:spPr>
          <a:xfrm>
            <a:off x="4714920" y="2071800"/>
            <a:ext cx="3928680" cy="295092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5643720" y="2786040"/>
            <a:ext cx="2142720" cy="571320"/>
          </a:xfrm>
          <a:prstGeom prst="ellipse">
            <a:avLst/>
          </a:prstGeom>
          <a:noFill/>
          <a:ln w="55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3" name="Picture 4" descr="http://img.dvdbundles.com/dvd-bundles/sample-mixed-dvds-lg-1.jpg"/>
          <p:cNvPicPr/>
          <p:nvPr/>
        </p:nvPicPr>
        <p:blipFill>
          <a:blip r:embed="rId2"/>
          <a:stretch/>
        </p:blipFill>
        <p:spPr>
          <a:xfrm>
            <a:off x="785880" y="2214720"/>
            <a:ext cx="2285640" cy="104256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720720" y="5143680"/>
            <a:ext cx="857232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möchte DVDs.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720720" y="5643720"/>
            <a:ext cx="692892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gehe </a:t>
            </a:r>
            <a:r>
              <a:rPr b="0" lang="en-US" sz="2800" spc="-1" strike="noStrike">
                <a:solidFill>
                  <a:srgbClr val="ff0000"/>
                </a:solidFill>
                <a:latin typeface="Comic Sans MS"/>
                <a:ea typeface="MS Gothic"/>
              </a:rPr>
              <a:t>in die Videothek</a:t>
            </a: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6" dur="indefinite" restart="never" nodeType="tmRoot">
          <p:childTnLst>
            <p:seq>
              <p:cTn id="167" dur="indefinite" nodeType="mainSeq">
                <p:childTnLst>
                  <p:par>
                    <p:cTn id="168" nodeType="clickEffect" fill="hold">
                      <p:stCondLst>
                        <p:cond delay="indefinite"/>
                      </p:stCondLst>
                      <p:childTnLst>
                        <p:par>
                          <p:cTn id="1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nodeType="clickEffect" fill="hold">
                      <p:stCondLst>
                        <p:cond delay="indefinite"/>
                      </p:stCondLst>
                      <p:childTnLst>
                        <p:par>
                          <p:cTn id="1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nodeType="clickEffect" fill="hold">
                      <p:stCondLst>
                        <p:cond delay="indefinite"/>
                      </p:stCondLst>
                      <p:childTnLst>
                        <p:par>
                          <p:cTn id="1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nodeType="clickEffect" fill="hold">
                      <p:stCondLst>
                        <p:cond delay="indefinite"/>
                      </p:stCondLst>
                      <p:childTnLst>
                        <p:par>
                          <p:cTn id="1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nodeType="clickEffect" fill="hold">
                      <p:stCondLst>
                        <p:cond delay="indefinite"/>
                      </p:stCondLst>
                      <p:childTnLst>
                        <p:par>
                          <p:cTn id="1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1" descr="http://upload.wikimedia.org/wikipedia/fr/3/3d/Aldi.jpg"/>
          <p:cNvPicPr/>
          <p:nvPr/>
        </p:nvPicPr>
        <p:blipFill>
          <a:blip r:embed="rId1"/>
          <a:stretch/>
        </p:blipFill>
        <p:spPr>
          <a:xfrm>
            <a:off x="6000840" y="1071720"/>
            <a:ext cx="1819080" cy="207612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720720" y="4572000"/>
            <a:ext cx="857232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möchte eine Flasche Wasser.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720720" y="5072040"/>
            <a:ext cx="7714800" cy="52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gehe </a:t>
            </a:r>
            <a:r>
              <a:rPr b="0" lang="en-US" sz="2800" spc="-1" strike="noStrike">
                <a:solidFill>
                  <a:srgbClr val="00b0f0"/>
                </a:solidFill>
                <a:latin typeface="Comic Sans MS"/>
                <a:ea typeface="MS Gothic"/>
              </a:rPr>
              <a:t>in den Supermarkt</a:t>
            </a: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6072120" y="2714760"/>
            <a:ext cx="1785600" cy="356760"/>
          </a:xfrm>
          <a:prstGeom prst="ellipse">
            <a:avLst/>
          </a:prstGeom>
          <a:noFill/>
          <a:ln w="55080">
            <a:solidFill>
              <a:srgbClr val="00b0f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Picture 9" descr="Bad Pyrmonter"/>
          <p:cNvPicPr/>
          <p:nvPr/>
        </p:nvPicPr>
        <p:blipFill>
          <a:blip r:embed="rId2"/>
          <a:stretch/>
        </p:blipFill>
        <p:spPr>
          <a:xfrm>
            <a:off x="1143000" y="1071720"/>
            <a:ext cx="2142720" cy="322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0" dur="indefinite" restart="never" nodeType="tmRoot">
          <p:childTnLst>
            <p:seq>
              <p:cTn id="201" dur="indefinite" nodeType="mainSeq">
                <p:childTnLst>
                  <p:par>
                    <p:cTn id="202" nodeType="clickEffect" fill="hold">
                      <p:stCondLst>
                        <p:cond delay="indefinite"/>
                      </p:stCondLst>
                      <p:childTnLst>
                        <p:par>
                          <p:cTn id="2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nodeType="clickEffect" fill="hold">
                      <p:stCondLst>
                        <p:cond delay="indefinite"/>
                      </p:stCondLst>
                      <p:childTnLst>
                        <p:par>
                          <p:cTn id="2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nodeType="clickEffect" fill="hold">
                      <p:stCondLst>
                        <p:cond delay="indefinite"/>
                      </p:stCondLst>
                      <p:childTnLst>
                        <p:par>
                          <p:cTn id="2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nodeType="clickEffect" fill="hold">
                      <p:stCondLst>
                        <p:cond delay="indefinite"/>
                      </p:stCondLst>
                      <p:childTnLst>
                        <p:par>
                          <p:cTn id="2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nodeType="clickEffect" fill="hold">
                      <p:stCondLst>
                        <p:cond delay="indefinite"/>
                      </p:stCondLst>
                      <p:childTnLst>
                        <p:par>
                          <p:cTn id="2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2_Sportgeschaeft"/>
          <p:cNvPicPr/>
          <p:nvPr/>
        </p:nvPicPr>
        <p:blipFill>
          <a:blip r:embed="rId1"/>
          <a:stretch/>
        </p:blipFill>
        <p:spPr>
          <a:xfrm>
            <a:off x="4643280" y="1571760"/>
            <a:ext cx="3714480" cy="304776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720720" y="4929120"/>
            <a:ext cx="857232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möchte Tennisbälle.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720720" y="5429160"/>
            <a:ext cx="7714800" cy="52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Ich gehe </a:t>
            </a:r>
            <a:r>
              <a:rPr b="0" lang="en-US" sz="2800" spc="-1" strike="noStrike">
                <a:solidFill>
                  <a:srgbClr val="00b050"/>
                </a:solidFill>
                <a:latin typeface="Comic Sans MS"/>
                <a:ea typeface="MS Gothic"/>
              </a:rPr>
              <a:t>ins Sportgeschäft</a:t>
            </a:r>
            <a:r>
              <a:rPr b="0" lang="en-US" sz="2800" spc="-1" strike="noStrike">
                <a:solidFill>
                  <a:srgbClr val="000000"/>
                </a:solidFill>
                <a:latin typeface="Comic Sans MS"/>
                <a:ea typeface="MS Gothic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44" name="Picture 4" descr="http://www.meinelamelle.de/vorschlaege/mittel/sportgeschaefte/Sportgeschaeft1.jpg"/>
          <p:cNvPicPr/>
          <p:nvPr/>
        </p:nvPicPr>
        <p:blipFill>
          <a:blip r:embed="rId2"/>
          <a:srcRect l="0" t="0" r="0" b="80737"/>
          <a:stretch/>
        </p:blipFill>
        <p:spPr>
          <a:xfrm>
            <a:off x="5643720" y="1571760"/>
            <a:ext cx="1785600" cy="28548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5643720" y="1571760"/>
            <a:ext cx="1785600" cy="356760"/>
          </a:xfrm>
          <a:prstGeom prst="ellipse">
            <a:avLst/>
          </a:prstGeom>
          <a:noFill/>
          <a:ln w="5508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Picture 6" descr="http://www.tennisshops.de/images/product_images/popup_images/260_0.jpg"/>
          <p:cNvPicPr/>
          <p:nvPr/>
        </p:nvPicPr>
        <p:blipFill>
          <a:blip r:embed="rId3"/>
          <a:stretch/>
        </p:blipFill>
        <p:spPr>
          <a:xfrm>
            <a:off x="571680" y="1785960"/>
            <a:ext cx="2428560" cy="242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4" dur="indefinite" restart="never" nodeType="tmRoot">
          <p:childTnLst>
            <p:seq>
              <p:cTn id="235" dur="indefinite" nodeType="mainSeq">
                <p:childTnLst>
                  <p:par>
                    <p:cTn id="236" nodeType="clickEffect" fill="hold">
                      <p:stCondLst>
                        <p:cond delay="indefinite"/>
                      </p:stCondLst>
                      <p:childTnLst>
                        <p:par>
                          <p:cTn id="2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nodeType="clickEffect" fill="hold">
                      <p:stCondLst>
                        <p:cond delay="indefinite"/>
                      </p:stCondLst>
                      <p:childTnLst>
                        <p:par>
                          <p:cTn id="2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nodeType="clickEffect" fill="hold">
                      <p:stCondLst>
                        <p:cond delay="indefinite"/>
                      </p:stCondLst>
                      <p:childTnLst>
                        <p:par>
                          <p:cTn id="2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nodeType="clickEffect" fill="hold">
                      <p:stCondLst>
                        <p:cond delay="indefinite"/>
                      </p:stCondLst>
                      <p:childTnLst>
                        <p:par>
                          <p:cTn id="2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nodeType="clickEffect" fill="hold">
                      <p:stCondLst>
                        <p:cond delay="indefinite"/>
                      </p:stCondLst>
                      <p:childTnLst>
                        <p:par>
                          <p:cTn id="2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285840" y="1214280"/>
            <a:ext cx="999720" cy="150444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48" name="CustomShape 2"/>
          <p:cNvSpPr/>
          <p:nvPr/>
        </p:nvSpPr>
        <p:spPr>
          <a:xfrm>
            <a:off x="360360" y="285840"/>
            <a:ext cx="42858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Lucida Sans Unicode"/>
                <a:ea typeface="MS Gothic"/>
              </a:rPr>
              <a:t>Wohin gehst du?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9" name="Picture 3" descr="C:\Users\Pierre\Pictures\Bibliothèque multimédia Microsoft\j0433953.png"/>
          <p:cNvPicPr/>
          <p:nvPr/>
        </p:nvPicPr>
        <p:blipFill>
          <a:blip r:embed="rId2"/>
          <a:stretch/>
        </p:blipFill>
        <p:spPr>
          <a:xfrm>
            <a:off x="7858080" y="0"/>
            <a:ext cx="1285560" cy="128556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1763640" y="142884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Ich möchte eine Flasche Wasser.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1763640" y="19288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Ich gehe in den Supermarkt.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214200" y="3071880"/>
            <a:ext cx="1285560" cy="128556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53" name="CustomShape 6"/>
          <p:cNvSpPr/>
          <p:nvPr/>
        </p:nvSpPr>
        <p:spPr>
          <a:xfrm>
            <a:off x="1763640" y="313200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Ich möchte Tennisbälle.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4" name="CustomShape 7"/>
          <p:cNvSpPr/>
          <p:nvPr/>
        </p:nvSpPr>
        <p:spPr>
          <a:xfrm>
            <a:off x="1763640" y="36352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Ich gehe ins Sportgeschäft.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5" name="CustomShape 8"/>
          <p:cNvSpPr/>
          <p:nvPr/>
        </p:nvSpPr>
        <p:spPr>
          <a:xfrm>
            <a:off x="214200" y="4714920"/>
            <a:ext cx="1356840" cy="110016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 l="0" t="28718" r="26492" b="0"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56" name="CustomShape 9"/>
          <p:cNvSpPr/>
          <p:nvPr/>
        </p:nvSpPr>
        <p:spPr>
          <a:xfrm>
            <a:off x="1763640" y="485784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Ich möchte Aspirin.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7" name="CustomShape 10"/>
          <p:cNvSpPr/>
          <p:nvPr/>
        </p:nvSpPr>
        <p:spPr>
          <a:xfrm>
            <a:off x="1763640" y="536400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Lucida Sans Unicode"/>
                <a:ea typeface="MS Gothic"/>
              </a:rPr>
              <a:t>Ich gehe in die Apotheke.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nodeType="clickEffect" fill="hold">
                      <p:stCondLst>
                        <p:cond delay="indefinite"/>
                      </p:stCondLst>
                      <p:childTnLst>
                        <p:par>
                          <p:cTn id="2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nodeType="clickEffect" fill="hold">
                      <p:stCondLst>
                        <p:cond delay="indefinite"/>
                      </p:stCondLst>
                      <p:childTnLst>
                        <p:par>
                          <p:cTn id="2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nodeType="clickEffect" fill="hold">
                      <p:stCondLst>
                        <p:cond delay="indefinite"/>
                      </p:stCondLst>
                      <p:childTnLst>
                        <p:par>
                          <p:cTn id="2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nodeType="clickEffect" fill="hold">
                      <p:stCondLst>
                        <p:cond delay="indefinite"/>
                      </p:stCondLst>
                      <p:childTnLst>
                        <p:par>
                          <p:cTn id="2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nodeType="clickEffect" fill="hold">
                      <p:stCondLst>
                        <p:cond delay="indefinite"/>
                      </p:stCondLst>
                      <p:childTnLst>
                        <p:par>
                          <p:cTn id="2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nodeType="clickEffect" fill="hold">
                      <p:stCondLst>
                        <p:cond delay="indefinite"/>
                      </p:stCondLst>
                      <p:childTnLst>
                        <p:par>
                          <p:cTn id="2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nodeType="clickEffect" fill="hold">
                      <p:stCondLst>
                        <p:cond delay="indefinite"/>
                      </p:stCondLst>
                      <p:childTnLst>
                        <p:par>
                          <p:cTn id="3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nodeType="clickEffect" fill="hold">
                      <p:stCondLst>
                        <p:cond delay="indefinite"/>
                      </p:stCondLst>
                      <p:childTnLst>
                        <p:par>
                          <p:cTn id="3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nodeType="clickEffect" fill="hold">
                      <p:stCondLst>
                        <p:cond delay="indefinite"/>
                      </p:stCondLst>
                      <p:childTnLst>
                        <p:par>
                          <p:cTn id="3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nodeType="clickEffect" fill="hold">
                      <p:stCondLst>
                        <p:cond delay="indefinite"/>
                      </p:stCondLst>
                      <p:childTnLst>
                        <p:par>
                          <p:cTn id="3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Application>LibreOffice/6.3.4.2$Linux_X86_64 LibreOffice_project/60da17e045e08f1793c57c00ba83cdfce946d0aa</Application>
  <Words>181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2009-09-01T19:30:28Z</dcterms:created>
  <dc:creator>Myriam</dc:creator>
  <dc:description/>
  <dc:language>en-US</dc:language>
  <cp:lastModifiedBy>P</cp:lastModifiedBy>
  <cp:lastPrinted>1601-01-01T00:00:00Z</cp:lastPrinted>
  <dcterms:modified xsi:type="dcterms:W3CDTF">2013-02-09T12:15:21Z</dcterms:modified>
  <cp:revision>83</cp:revision>
  <dc:subject/>
  <dc:title>EINPACKEN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