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Default Extension="png" ContentType="image/png"/>
  <Default Extension="gif" ContentType="image/gif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8.9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60" r:id="rId1"/>
  </p:sldMasterIdLst>
  <p:notesMasterIdLst>
    <p:notesMasterId r:id="rId2"/>
  </p:notesMasterIdLst>
  <p:sldIdLst>
    <p:sldId id="257" r:id="rId3"/>
    <p:sldId id="258" r:id="rId4"/>
    <p:sldId id="263" r:id="rId5"/>
    <p:sldId id="264" r:id="rId6"/>
    <p:sldId id="259" r:id="rId7"/>
    <p:sldId id="260" r:id="rId8"/>
    <p:sldId id="256" r:id="rId9"/>
    <p:sldId id="261" r:id="rId10"/>
    <p:sldId id="262" r:id="rId11"/>
  </p:sldIdLst>
  <p:sldSz cx="9144000" cy="6858000" type="screen4x3"/>
  <p:notesSz cx="6858000" cy="9144000"/>
  <p:custDataLst>
    <p:tags r:id="rId12"/>
  </p:custDataLst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8.xml" /><Relationship Id="rId11" Type="http://schemas.openxmlformats.org/officeDocument/2006/relationships/slide" Target="slides/slide9.xml" /><Relationship Id="rId12" Type="http://schemas.openxmlformats.org/officeDocument/2006/relationships/tags" Target="tags/tag1.xml" /><Relationship Id="rId13" Type="http://schemas.openxmlformats.org/officeDocument/2006/relationships/presProps" Target="presProps.xml" /><Relationship Id="rId14" Type="http://schemas.openxmlformats.org/officeDocument/2006/relationships/viewProps" Target="viewProps.xml" /><Relationship Id="rId15" Type="http://schemas.openxmlformats.org/officeDocument/2006/relationships/theme" Target="theme/theme1.xml" /><Relationship Id="rId16" Type="http://schemas.openxmlformats.org/officeDocument/2006/relationships/tableStyles" Target="tableStyles.xml" /><Relationship Id="rId2" Type="http://schemas.openxmlformats.org/officeDocument/2006/relationships/notesMaster" Target="notesMasters/notesMaster1.xml" /><Relationship Id="rId3" Type="http://schemas.openxmlformats.org/officeDocument/2006/relationships/slide" Target="slides/slide1.xml" /><Relationship Id="rId4" Type="http://schemas.openxmlformats.org/officeDocument/2006/relationships/slide" Target="slides/slide2.xml" /><Relationship Id="rId5" Type="http://schemas.openxmlformats.org/officeDocument/2006/relationships/slide" Target="slides/slide3.xml" /><Relationship Id="rId6" Type="http://schemas.openxmlformats.org/officeDocument/2006/relationships/slide" Target="slides/slide4.xml" /><Relationship Id="rId7" Type="http://schemas.openxmlformats.org/officeDocument/2006/relationships/slide" Target="slides/slide5.xml" /><Relationship Id="rId8" Type="http://schemas.openxmlformats.org/officeDocument/2006/relationships/slide" Target="slides/slide6.xml" /><Relationship Id="rId9" Type="http://schemas.openxmlformats.org/officeDocument/2006/relationships/slide" Target="slides/slide7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ct val="0"/>
              </a:spcBef>
              <a:spcAft>
                <a:spcPct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ct val="0"/>
              </a:spcBef>
              <a:spcAft>
                <a:spcPct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9B565A5-0F04-4AEF-B905-63512B8F5AAC}" type="datetimeFigureOut">
              <a:rPr lang="fr-FR"/>
              <a:pPr>
                <a:defRPr/>
              </a:pPr>
              <a:t>17/04/2012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ct val="0"/>
              </a:spcBef>
              <a:spcAft>
                <a:spcPct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ct val="0"/>
              </a:spcBef>
              <a:spcAft>
                <a:spcPct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F0EAAAA-CF1E-4543-926D-F01EB3B828D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60278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4.xml" /><Relationship Id="rId2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_rels/notesSlide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6.xml" /><Relationship Id="rId2" Type="http://schemas.openxmlformats.org/officeDocument/2006/relationships/notesMaster" Target="../notesMasters/notesMaster1.xml" /></Relationships>
</file>

<file path=ppt/notesSlides/_rels/notesSlide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7.xml" /><Relationship Id="rId2" Type="http://schemas.openxmlformats.org/officeDocument/2006/relationships/notesMaster" Target="../notesMasters/notesMaster1.xml" /></Relationships>
</file>

<file path=ppt/notesSlides/_rels/notesSlide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8.xml" /><Relationship Id="rId2" Type="http://schemas.openxmlformats.org/officeDocument/2006/relationships/notesMaster" Target="../notesMasters/notesMaster1.xml" /></Relationships>
</file>

<file path=ppt/notesSlides/_rels/notesSlide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9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33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1126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F4A532-6289-4193-B712-E4BC56DEC48A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33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fr-FR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382CAF-A7A0-4DE4-926B-B25BB179CB42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33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fr-FR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382CAF-A7A0-4DE4-926B-B25BB179CB42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53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1126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82A7B9F-BAFE-4329-B7CE-F19B30354DB7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fr-F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53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1126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82A7B9F-BAFE-4329-B7CE-F19B30354DB7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fr-F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1229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E90C841-1B51-4976-89CB-6209D9B951AB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fr-F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53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1126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82A7B9F-BAFE-4329-B7CE-F19B30354DB7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fr-F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1229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E90C841-1B51-4976-89CB-6209D9B951AB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fr-FR" smtClean="0"/>
          </a:p>
        </p:txBody>
      </p:sp>
    </p:spTree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Relationship Id="rId2" Type="http://schemas.openxmlformats.org/officeDocument/2006/relationships/themeOverride" Target="../theme/themeOverride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 flipH="1"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 flipH="1"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 flipH="1"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 flipH="1"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 flipH="1"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 flipH="1"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7" name="Ellipse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8" name="Ellipse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9" name="Ellipse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20" name="Ellipse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21" name="Ellipse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22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2A4712-204F-473D-B0A8-08553CD6331B}" type="datetimeFigureOut">
              <a:rPr lang="fr-FR"/>
              <a:pPr>
                <a:defRPr/>
              </a:pPr>
              <a:t>17/04/2012</a:t>
            </a:fld>
            <a:endParaRPr lang="fr-FR"/>
          </a:p>
        </p:txBody>
      </p:sp>
      <p:sp>
        <p:nvSpPr>
          <p:cNvPr id="23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4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DC581F-7368-45D3-9562-514297EB421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67514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06364-4757-4B7E-B6C9-2DCC0DEC2E0C}" type="datetimeFigureOut">
              <a:rPr lang="fr-FR"/>
              <a:pPr>
                <a:defRPr/>
              </a:pPr>
              <a:t>17/04/2012</a:t>
            </a:fld>
            <a:endParaRPr lang="fr-FR"/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029A8-C7C0-4EA7-A62D-0F95D4C4257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5266919"/>
      </p:ext>
    </p:extLst>
  </p:cSld>
  <p:clrMapOvr>
    <a:masterClrMapping/>
  </p:clrMapOvr>
  <p:transition>
    <p:dissolve/>
  </p:transition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B92D1-A350-47FB-A0C1-856E9598EC6D}" type="datetimeFigureOut">
              <a:rPr lang="fr-FR"/>
              <a:pPr>
                <a:defRPr/>
              </a:pPr>
              <a:t>17/04/2012</a:t>
            </a:fld>
            <a:endParaRPr lang="fr-FR"/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2CA36D-D702-47EF-8E60-C173AF7C2A7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4771222"/>
      </p:ext>
    </p:extLst>
  </p:cSld>
  <p:clrMapOvr>
    <a:masterClrMapping/>
  </p:clrMapOvr>
  <p:transition>
    <p:dissolve/>
  </p:transition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2D3B8AC-C809-40A5-8D7C-22AEF2B6B8A7}" type="datetimeFigureOut">
              <a:rPr lang="fr-FR"/>
              <a:pPr>
                <a:defRPr/>
              </a:pPr>
              <a:t>17/04/2012</a:t>
            </a:fld>
            <a:endParaRPr lang="fr-FR"/>
          </a:p>
        </p:txBody>
      </p:sp>
      <p:sp>
        <p:nvSpPr>
          <p:cNvPr id="5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8CB9B65-7D47-47D6-97C7-9C8F9CB4786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6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8857961"/>
      </p:ext>
    </p:extLst>
  </p:cSld>
  <p:clrMapOvr>
    <a:masterClrMapping/>
  </p:clrMapOvr>
  <p:transition>
    <p:dissolve/>
  </p:transition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 flipH="1"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 flipH="1"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 flipH="1"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 flipH="1"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 flipH="1"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4" name="Ellipse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5" name="Ellipse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6" name="Ellipse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7" name="Ellipse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8" name="Ellipse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 flipH="1"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20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94F839-8281-4614-A2EF-91365BC94A6D}" type="datetimeFigureOut">
              <a:rPr lang="fr-FR"/>
              <a:pPr>
                <a:defRPr/>
              </a:pPr>
              <a:t>17/04/2012</a:t>
            </a:fld>
            <a:endParaRPr lang="fr-FR"/>
          </a:p>
        </p:txBody>
      </p:sp>
      <p:sp>
        <p:nvSpPr>
          <p:cNvPr id="21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2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219A7-38CA-43BE-807E-101DFBEB2DF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517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23ACE-783A-4170-AE00-88F889F71CAA}" type="datetimeFigureOut">
              <a:rPr lang="fr-FR"/>
              <a:pPr>
                <a:defRPr/>
              </a:pPr>
              <a:t>17/04/2012</a:t>
            </a:fld>
            <a:endParaRPr lang="fr-FR"/>
          </a:p>
        </p:txBody>
      </p:sp>
      <p:sp>
        <p:nvSpPr>
          <p:cNvPr id="6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508734-503B-423F-89AC-1D159538BE2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3602368"/>
      </p:ext>
    </p:extLst>
  </p:cSld>
  <p:clrMapOvr>
    <a:masterClrMapping/>
  </p:clrMapOvr>
  <p:transition>
    <p:dissolve/>
  </p:transition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7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3A6FD-6E65-4202-BA3E-AF2095F6B509}" type="datetimeFigureOut">
              <a:rPr lang="fr-FR"/>
              <a:pPr>
                <a:defRPr/>
              </a:pPr>
              <a:t>17/04/2012</a:t>
            </a:fld>
            <a:endParaRPr lang="fr-FR"/>
          </a:p>
        </p:txBody>
      </p:sp>
      <p:sp>
        <p:nvSpPr>
          <p:cNvPr id="8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4A999-2ED6-4E84-82DD-D7D2D3DF1A7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4996774"/>
      </p:ext>
    </p:extLst>
  </p:cSld>
  <p:clrMapOvr>
    <a:masterClrMapping/>
  </p:clrMapOvr>
  <p:transition>
    <p:dissolve/>
  </p:transition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74DDBCA-6DBB-41E5-94DC-8DE09FDB76EF}" type="datetimeFigureOut">
              <a:rPr lang="fr-FR"/>
              <a:pPr>
                <a:defRPr/>
              </a:pPr>
              <a:t>17/04/2012</a:t>
            </a:fld>
            <a:endParaRPr lang="fr-FR"/>
          </a:p>
        </p:txBody>
      </p:sp>
      <p:sp>
        <p:nvSpPr>
          <p:cNvPr id="4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DBEB28A-E38E-4C7C-B76A-3D30688B64F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5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9429440"/>
      </p:ext>
    </p:extLst>
  </p:cSld>
  <p:clrMapOvr>
    <a:masterClrMapping/>
  </p:clrMapOvr>
  <p:transition>
    <p:dissolve/>
  </p:transition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6EB489-E09C-424D-A29D-82A1F6A7526E}" type="datetimeFigureOut">
              <a:rPr lang="fr-FR"/>
              <a:pPr>
                <a:defRPr/>
              </a:pPr>
              <a:t>17/04/2012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97196E-5F23-4BD0-841E-BC382DFBAB0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4151214"/>
      </p:ext>
    </p:extLst>
  </p:cSld>
  <p:clrMapOvr>
    <a:masterClrMapping/>
  </p:clrMapOvr>
  <p:transition>
    <p:dissolve/>
  </p:transition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Connecteur droit 4"/>
          <p:cNvSpPr>
            <a:spLocks noChangeShapeType="1"/>
          </p:cNvSpPr>
          <p:nvPr/>
        </p:nvSpPr>
        <p:spPr bwMode="auto">
          <a:xfrm flipH="1"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Connecteur droit 5"/>
          <p:cNvSpPr>
            <a:spLocks noChangeShapeType="1"/>
          </p:cNvSpPr>
          <p:nvPr/>
        </p:nvSpPr>
        <p:spPr bwMode="auto">
          <a:xfrm flipH="1"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 flipH="1"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 flipH="1"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 flipH="1"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2" name="Espace réservé de la date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51C076B-4F40-41A3-B18D-4CDE27393426}" type="datetimeFigureOut">
              <a:rPr lang="fr-FR"/>
              <a:pPr>
                <a:defRPr/>
              </a:pPr>
              <a:t>17/04/2012</a:t>
            </a:fld>
            <a:endParaRPr lang="fr-FR"/>
          </a:p>
        </p:txBody>
      </p:sp>
      <p:sp>
        <p:nvSpPr>
          <p:cNvPr id="13" name="Espace réservé du numéro de diapositive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B450FC3-077F-4C10-A9FE-6835BD04567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4" name="Espace réservé du pied de page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96904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Connecteur droit 4"/>
          <p:cNvSpPr>
            <a:spLocks noChangeShapeType="1"/>
          </p:cNvSpPr>
          <p:nvPr/>
        </p:nvSpPr>
        <p:spPr bwMode="auto">
          <a:xfrm flipH="1"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Ellipse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 flipH="1"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 flipH="1"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 flipH="1"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 flipH="1"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fr-FR" noProof="0" smtClean="0"/>
              <a:t>Cliquez sur l'icône pour ajouter une image</a:t>
            </a:r>
            <a:endParaRPr lang="en-US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2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DB1E576-C2D8-4C1D-9F0C-861C66C9F145}" type="datetimeFigureOut">
              <a:rPr lang="fr-FR"/>
              <a:pPr>
                <a:defRPr/>
              </a:pPr>
              <a:t>17/04/2012</a:t>
            </a:fld>
            <a:endParaRPr lang="fr-FR"/>
          </a:p>
        </p:txBody>
      </p:sp>
      <p:sp>
        <p:nvSpPr>
          <p:cNvPr id="13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944F784-DB8F-4B72-9C46-0305CB10280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4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8874510"/>
      </p:ext>
    </p:extLst>
  </p:cSld>
  <p:clrMapOvr>
    <a:masterClrMapping/>
  </p:clrMapOvr>
  <p:transition>
    <p:dissolve/>
  </p:transition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 flipH="1"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1028" name="Espace réservé du texte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ct val="0"/>
              </a:spcBef>
              <a:spcAft>
                <a:spcPct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64E2517-D96A-4826-84DF-C4B1030C74ED}" type="datetimeFigureOut">
              <a:rPr lang="fr-FR"/>
              <a:pPr>
                <a:defRPr/>
              </a:pPr>
              <a:t>17/04/2012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ct val="0"/>
              </a:spcBef>
              <a:spcAft>
                <a:spcPct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 flipH="1"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 flipH="1"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 flipH="1"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ct val="0"/>
              </a:spcBef>
              <a:spcAft>
                <a:spcPct val="0"/>
              </a:spcAft>
              <a:defRPr kumimoji="0"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19B80D0-DC72-4537-8DFA-944DE35BA7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46" r:id="rId4"/>
    <p:sldLayoutId id="2147483747" r:id="rId5"/>
    <p:sldLayoutId id="2147483754" r:id="rId6"/>
    <p:sldLayoutId id="2147483748" r:id="rId7"/>
    <p:sldLayoutId id="2147483755" r:id="rId8"/>
    <p:sldLayoutId id="2147483756" r:id="rId9"/>
    <p:sldLayoutId id="2147483749" r:id="rId10"/>
    <p:sldLayoutId id="2147483750" r:id="rId11"/>
  </p:sldLayoutIdLst>
  <p:transition>
    <p:dissolve/>
  </p:transition>
  <p:timing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307F93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AEC7D0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FED8AA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10" Type="http://schemas.openxmlformats.org/officeDocument/2006/relationships/image" Target="../media/image9.png" /><Relationship Id="rId2" Type="http://schemas.openxmlformats.org/officeDocument/2006/relationships/notesSlide" Target="../notesSlides/notesSlide2.xml" /><Relationship Id="rId3" Type="http://schemas.openxmlformats.org/officeDocument/2006/relationships/image" Target="../media/image2.gif" /><Relationship Id="rId4" Type="http://schemas.openxmlformats.org/officeDocument/2006/relationships/image" Target="../media/image3.gif" /><Relationship Id="rId5" Type="http://schemas.openxmlformats.org/officeDocument/2006/relationships/image" Target="../media/image4.gif" /><Relationship Id="rId6" Type="http://schemas.openxmlformats.org/officeDocument/2006/relationships/image" Target="../media/image5.gif" /><Relationship Id="rId7" Type="http://schemas.openxmlformats.org/officeDocument/2006/relationships/image" Target="../media/image6.gif" /><Relationship Id="rId8" Type="http://schemas.openxmlformats.org/officeDocument/2006/relationships/image" Target="../media/image7.gif" /><Relationship Id="rId9" Type="http://schemas.openxmlformats.org/officeDocument/2006/relationships/image" Target="../media/image8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10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3.xml" /><Relationship Id="rId3" Type="http://schemas.openxmlformats.org/officeDocument/2006/relationships/image" Target="../media/image2.gif" /><Relationship Id="rId4" Type="http://schemas.openxmlformats.org/officeDocument/2006/relationships/image" Target="../media/image3.gif" /><Relationship Id="rId5" Type="http://schemas.openxmlformats.org/officeDocument/2006/relationships/image" Target="../media/image4.gif" /><Relationship Id="rId6" Type="http://schemas.openxmlformats.org/officeDocument/2006/relationships/image" Target="../media/image5.gif" /><Relationship Id="rId7" Type="http://schemas.openxmlformats.org/officeDocument/2006/relationships/image" Target="../media/image6.gif" /><Relationship Id="rId8" Type="http://schemas.openxmlformats.org/officeDocument/2006/relationships/image" Target="../media/image7.gif" /><Relationship Id="rId9" Type="http://schemas.openxmlformats.org/officeDocument/2006/relationships/image" Target="../media/image8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 /><Relationship Id="rId2" Type="http://schemas.openxmlformats.org/officeDocument/2006/relationships/notesSlide" Target="../notesSlides/notesSlide4.xml" /><Relationship Id="rId3" Type="http://schemas.openxmlformats.org/officeDocument/2006/relationships/image" Target="../media/image9.png" /><Relationship Id="rId4" Type="http://schemas.openxmlformats.org/officeDocument/2006/relationships/image" Target="../media/image2.gif" /><Relationship Id="rId5" Type="http://schemas.openxmlformats.org/officeDocument/2006/relationships/image" Target="../media/image3.gif" /><Relationship Id="rId6" Type="http://schemas.openxmlformats.org/officeDocument/2006/relationships/image" Target="../media/image4.gif" /><Relationship Id="rId7" Type="http://schemas.openxmlformats.org/officeDocument/2006/relationships/image" Target="../media/image5.gif" /><Relationship Id="rId8" Type="http://schemas.openxmlformats.org/officeDocument/2006/relationships/image" Target="../media/image6.gif" /><Relationship Id="rId9" Type="http://schemas.openxmlformats.org/officeDocument/2006/relationships/image" Target="../media/image8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 /><Relationship Id="rId2" Type="http://schemas.openxmlformats.org/officeDocument/2006/relationships/notesSlide" Target="../notesSlides/notesSlide5.xml" /><Relationship Id="rId3" Type="http://schemas.openxmlformats.org/officeDocument/2006/relationships/image" Target="../media/image2.gif" /><Relationship Id="rId4" Type="http://schemas.openxmlformats.org/officeDocument/2006/relationships/image" Target="../media/image3.gif" /><Relationship Id="rId5" Type="http://schemas.openxmlformats.org/officeDocument/2006/relationships/image" Target="../media/image4.gif" /><Relationship Id="rId6" Type="http://schemas.openxmlformats.org/officeDocument/2006/relationships/image" Target="../media/image5.gif" /><Relationship Id="rId7" Type="http://schemas.openxmlformats.org/officeDocument/2006/relationships/image" Target="../media/image6.gif" /><Relationship Id="rId8" Type="http://schemas.openxmlformats.org/officeDocument/2006/relationships/image" Target="../media/image8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10" Type="http://schemas.openxmlformats.org/officeDocument/2006/relationships/image" Target="../media/image12.png" /><Relationship Id="rId11" Type="http://schemas.openxmlformats.org/officeDocument/2006/relationships/image" Target="../media/image9.png" /><Relationship Id="rId2" Type="http://schemas.openxmlformats.org/officeDocument/2006/relationships/notesSlide" Target="../notesSlides/notesSlide6.xml" /><Relationship Id="rId3" Type="http://schemas.openxmlformats.org/officeDocument/2006/relationships/image" Target="../media/image11.jpeg" /><Relationship Id="rId4" Type="http://schemas.openxmlformats.org/officeDocument/2006/relationships/image" Target="../media/image2.gif" /><Relationship Id="rId5" Type="http://schemas.openxmlformats.org/officeDocument/2006/relationships/image" Target="../media/image3.gif" /><Relationship Id="rId6" Type="http://schemas.openxmlformats.org/officeDocument/2006/relationships/image" Target="../media/image5.gif" /><Relationship Id="rId7" Type="http://schemas.openxmlformats.org/officeDocument/2006/relationships/image" Target="../media/image7.gif" /><Relationship Id="rId8" Type="http://schemas.openxmlformats.org/officeDocument/2006/relationships/image" Target="../media/image4.gif" /><Relationship Id="rId9" Type="http://schemas.openxmlformats.org/officeDocument/2006/relationships/image" Target="../media/image6.gif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 /><Relationship Id="rId2" Type="http://schemas.openxmlformats.org/officeDocument/2006/relationships/notesSlide" Target="../notesSlides/notesSlide7.xml" /><Relationship Id="rId3" Type="http://schemas.openxmlformats.org/officeDocument/2006/relationships/image" Target="../media/image13.pn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10" Type="http://schemas.openxmlformats.org/officeDocument/2006/relationships/image" Target="../media/image9.png" /><Relationship Id="rId2" Type="http://schemas.openxmlformats.org/officeDocument/2006/relationships/notesSlide" Target="../notesSlides/notesSlide8.xml" /><Relationship Id="rId3" Type="http://schemas.openxmlformats.org/officeDocument/2006/relationships/image" Target="../media/image11.jpeg" /><Relationship Id="rId4" Type="http://schemas.openxmlformats.org/officeDocument/2006/relationships/image" Target="../media/image2.gif" /><Relationship Id="rId5" Type="http://schemas.openxmlformats.org/officeDocument/2006/relationships/image" Target="../media/image3.gif" /><Relationship Id="rId6" Type="http://schemas.openxmlformats.org/officeDocument/2006/relationships/image" Target="../media/image5.gif" /><Relationship Id="rId7" Type="http://schemas.openxmlformats.org/officeDocument/2006/relationships/image" Target="../media/image7.gif" /><Relationship Id="rId8" Type="http://schemas.openxmlformats.org/officeDocument/2006/relationships/image" Target="../media/image4.gif" /><Relationship Id="rId9" Type="http://schemas.openxmlformats.org/officeDocument/2006/relationships/image" Target="../media/image6.gif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Rectangle 2"/>
          <p:cNvSpPr/>
          <p:nvPr/>
        </p:nvSpPr>
        <p:spPr>
          <a:xfrm>
            <a:off x="3131840" y="3134578"/>
            <a:ext cx="3914853" cy="144655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4400" b="1" cap="all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das </a:t>
            </a:r>
            <a:r>
              <a:rPr lang="fr-FR" sz="4400" b="1" cap="all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Wetter</a:t>
            </a:r>
          </a:p>
          <a:p>
            <a:pPr algn="ctr">
              <a:defRPr/>
            </a:pPr>
            <a:endParaRPr lang="fr-FR" sz="4400" b="1" cap="all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ransition>
    <p:dissolve/>
  </p:transition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4" descr="C:\Users\Pierre\Documents\Enseignement de l'allemand\COLLEGE\GUTE FAHRT\DIAPORAMAS\GIFS\Wetter62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28688" y="866105"/>
            <a:ext cx="500062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5" descr="C:\Users\Pierre\Documents\Enseignement de l'allemand\COLLEGE\GUTE FAHRT\DIAPORAMAS\GIFS\Wetter63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57250" y="1569864"/>
            <a:ext cx="714375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8" descr="C:\Users\Pierre\Documents\Enseignement de l'allemand\COLLEGE\GUTE FAHRT\DIAPORAMAS\GIFS\wetter_0031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28688" y="2500313"/>
            <a:ext cx="85725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C:\Users\Pierre\Documents\Enseignement de l'allemand\COLLEGE\GUTE FAHRT\DIAPORAMAS\GIFS\Wetter61.gif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5813" y="3143250"/>
            <a:ext cx="85725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 descr="C:\Users\Pierre\Documents\Enseignement de l'allemand\COLLEGE\GUTE FAHRT\DIAPORAMAS\GIFS\wolken_0005.gif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71563" y="4071938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 descr="C:\Users\Pierre\Documents\Enseignement de l'allemand\COLLEGE\GUTE FAHRT\DIAPORAMAS\GIFS\schnee_0031.gif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28688" y="4786313"/>
            <a:ext cx="5000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ZoneTexte 8"/>
          <p:cNvSpPr txBox="1">
            <a:spLocks noChangeArrowheads="1"/>
          </p:cNvSpPr>
          <p:nvPr/>
        </p:nvSpPr>
        <p:spPr bwMode="auto">
          <a:xfrm>
            <a:off x="2160588" y="756568"/>
            <a:ext cx="31972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sz="3200">
                <a:solidFill>
                  <a:srgbClr val="002060"/>
                </a:solidFill>
                <a:latin typeface="Century Schoolbook" pitchFamily="18" charset="0"/>
              </a:rPr>
              <a:t>Es ist sonnig</a:t>
            </a:r>
            <a:endParaRPr lang="fr-FR" sz="320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10" name="ZoneTexte 9"/>
          <p:cNvSpPr txBox="1">
            <a:spLocks noChangeArrowheads="1"/>
          </p:cNvSpPr>
          <p:nvPr/>
        </p:nvSpPr>
        <p:spPr bwMode="auto">
          <a:xfrm>
            <a:off x="4857750" y="756568"/>
            <a:ext cx="41433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sz="3200">
                <a:solidFill>
                  <a:srgbClr val="002060"/>
                </a:solidFill>
                <a:latin typeface="Century Schoolbook" pitchFamily="18" charset="0"/>
              </a:rPr>
              <a:t>= Die Sonne scheint</a:t>
            </a:r>
          </a:p>
        </p:txBody>
      </p:sp>
      <p:sp>
        <p:nvSpPr>
          <p:cNvPr id="11" name="ZoneTexte 10"/>
          <p:cNvSpPr txBox="1">
            <a:spLocks noChangeArrowheads="1"/>
          </p:cNvSpPr>
          <p:nvPr/>
        </p:nvSpPr>
        <p:spPr bwMode="auto">
          <a:xfrm>
            <a:off x="2160588" y="1548656"/>
            <a:ext cx="29289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sz="3200">
                <a:solidFill>
                  <a:srgbClr val="002060"/>
                </a:solidFill>
                <a:latin typeface="Century Schoolbook" pitchFamily="18" charset="0"/>
              </a:rPr>
              <a:t>Es ist bewölkt</a:t>
            </a:r>
            <a:endParaRPr lang="fr-FR" sz="320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12" name="ZoneTexte 11"/>
          <p:cNvSpPr txBox="1">
            <a:spLocks noChangeArrowheads="1"/>
          </p:cNvSpPr>
          <p:nvPr/>
        </p:nvSpPr>
        <p:spPr bwMode="auto">
          <a:xfrm>
            <a:off x="2160588" y="2428875"/>
            <a:ext cx="30003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sz="3200">
                <a:solidFill>
                  <a:srgbClr val="002060"/>
                </a:solidFill>
                <a:latin typeface="Century Schoolbook" pitchFamily="18" charset="0"/>
              </a:rPr>
              <a:t>Es ist windig</a:t>
            </a:r>
          </a:p>
        </p:txBody>
      </p:sp>
      <p:sp>
        <p:nvSpPr>
          <p:cNvPr id="13" name="ZoneTexte 12"/>
          <p:cNvSpPr txBox="1">
            <a:spLocks noChangeArrowheads="1"/>
          </p:cNvSpPr>
          <p:nvPr/>
        </p:nvSpPr>
        <p:spPr bwMode="auto">
          <a:xfrm>
            <a:off x="2160588" y="3240088"/>
            <a:ext cx="36972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sz="3200">
                <a:solidFill>
                  <a:srgbClr val="002060"/>
                </a:solidFill>
                <a:latin typeface="Century Schoolbook" pitchFamily="18" charset="0"/>
              </a:rPr>
              <a:t>Es ist regnerisch</a:t>
            </a:r>
          </a:p>
        </p:txBody>
      </p:sp>
      <p:sp>
        <p:nvSpPr>
          <p:cNvPr id="14" name="ZoneTexte 13"/>
          <p:cNvSpPr txBox="1">
            <a:spLocks noChangeArrowheads="1"/>
          </p:cNvSpPr>
          <p:nvPr/>
        </p:nvSpPr>
        <p:spPr bwMode="auto">
          <a:xfrm>
            <a:off x="5572125" y="3240088"/>
            <a:ext cx="29289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sz="3200">
                <a:solidFill>
                  <a:srgbClr val="002060"/>
                </a:solidFill>
                <a:latin typeface="Century Schoolbook" pitchFamily="18" charset="0"/>
              </a:rPr>
              <a:t>= Es regnet</a:t>
            </a:r>
          </a:p>
        </p:txBody>
      </p:sp>
      <p:sp>
        <p:nvSpPr>
          <p:cNvPr id="15" name="ZoneTexte 14"/>
          <p:cNvSpPr txBox="1">
            <a:spLocks noChangeArrowheads="1"/>
          </p:cNvSpPr>
          <p:nvPr/>
        </p:nvSpPr>
        <p:spPr bwMode="auto">
          <a:xfrm>
            <a:off x="2160588" y="4000500"/>
            <a:ext cx="30003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sz="3200">
                <a:solidFill>
                  <a:srgbClr val="002060"/>
                </a:solidFill>
                <a:latin typeface="Century Schoolbook" pitchFamily="18" charset="0"/>
              </a:rPr>
              <a:t>Es ist grau</a:t>
            </a:r>
          </a:p>
        </p:txBody>
      </p:sp>
      <p:sp>
        <p:nvSpPr>
          <p:cNvPr id="16" name="ZoneTexte 15"/>
          <p:cNvSpPr txBox="1">
            <a:spLocks noChangeArrowheads="1"/>
          </p:cNvSpPr>
          <p:nvPr/>
        </p:nvSpPr>
        <p:spPr bwMode="auto">
          <a:xfrm>
            <a:off x="2160588" y="4786313"/>
            <a:ext cx="29289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sz="3200">
                <a:solidFill>
                  <a:srgbClr val="002060"/>
                </a:solidFill>
                <a:latin typeface="Century Schoolbook" pitchFamily="18" charset="0"/>
              </a:rPr>
              <a:t>Es schneit</a:t>
            </a:r>
          </a:p>
        </p:txBody>
      </p:sp>
      <p:sp>
        <p:nvSpPr>
          <p:cNvPr id="17" name="ZoneTexte 16"/>
          <p:cNvSpPr txBox="1">
            <a:spLocks noChangeArrowheads="1"/>
          </p:cNvSpPr>
          <p:nvPr/>
        </p:nvSpPr>
        <p:spPr bwMode="auto">
          <a:xfrm>
            <a:off x="2160588" y="5500688"/>
            <a:ext cx="29289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sz="3200">
                <a:solidFill>
                  <a:srgbClr val="002060"/>
                </a:solidFill>
                <a:latin typeface="Century Schoolbook" pitchFamily="18" charset="0"/>
              </a:rPr>
              <a:t>Es ist kalt</a:t>
            </a:r>
          </a:p>
        </p:txBody>
      </p:sp>
      <p:pic>
        <p:nvPicPr>
          <p:cNvPr id="9234" name="Picture 18" descr="Capturer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02" t="85146" r="0" b="2391"/>
          <a:stretch>
            <a:fillRect/>
          </a:stretch>
        </p:blipFill>
        <p:spPr bwMode="auto">
          <a:xfrm>
            <a:off x="857250" y="5500688"/>
            <a:ext cx="65405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2" descr="Capturer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970" b="19421"/>
          <a:stretch>
            <a:fillRect/>
          </a:stretch>
        </p:blipFill>
        <p:spPr bwMode="auto">
          <a:xfrm>
            <a:off x="827584" y="6237312"/>
            <a:ext cx="752475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ZoneTexte 18"/>
          <p:cNvSpPr txBox="1">
            <a:spLocks noChangeArrowheads="1"/>
          </p:cNvSpPr>
          <p:nvPr/>
        </p:nvSpPr>
        <p:spPr bwMode="auto">
          <a:xfrm>
            <a:off x="2160588" y="6165304"/>
            <a:ext cx="29289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sz="3200">
                <a:solidFill>
                  <a:srgbClr val="002060"/>
                </a:solidFill>
                <a:latin typeface="Century Schoolbook" pitchFamily="18" charset="0"/>
              </a:rPr>
              <a:t>Es ist warm</a:t>
            </a:r>
          </a:p>
        </p:txBody>
      </p:sp>
      <p:pic>
        <p:nvPicPr>
          <p:cNvPr id="21" name="Picture 17" descr="C:\Users\Pierre\Pictures\Bibliothèque multimédia Microsoft\j0431644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12360" y="0"/>
            <a:ext cx="987425" cy="98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9" grpId="2"/>
      <p:bldP spid="10" grpId="0"/>
      <p:bldP spid="10" grpId="1"/>
      <p:bldP spid="10" grpId="2"/>
      <p:bldP spid="11" grpId="0"/>
      <p:bldP spid="11" grpId="1"/>
      <p:bldP spid="11" grpId="2"/>
      <p:bldP spid="12" grpId="0"/>
      <p:bldP spid="12" grpId="1"/>
      <p:bldP spid="12" grpId="2"/>
      <p:bldP spid="13" grpId="0"/>
      <p:bldP spid="13" grpId="1"/>
      <p:bldP spid="13" grpId="2"/>
      <p:bldP spid="14" grpId="0"/>
      <p:bldP spid="14" grpId="1"/>
      <p:bldP spid="14" grpId="2"/>
      <p:bldP spid="15" grpId="0"/>
      <p:bldP spid="15" grpId="1"/>
      <p:bldP spid="15" grpId="2"/>
      <p:bldP spid="16" grpId="0"/>
      <p:bldP spid="16" grpId="1"/>
      <p:bldP spid="16" grpId="2"/>
      <p:bldP spid="17" grpId="0"/>
      <p:bldP spid="17" grpId="1"/>
      <p:bldP spid="17" grpId="2"/>
      <p:bldP spid="19" grpId="0"/>
      <p:bldP spid="19" grpId="1"/>
      <p:bldP spid="19" grpId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4" descr="C:\Users\Pierre\Pictures\Bibliothèque multimédia Microsoft\j043395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16078" y="2204864"/>
            <a:ext cx="1370050" cy="1368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2627784" y="4005063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(Arbeitsblatt)</a:t>
            </a:r>
            <a:endParaRPr lang="fr-FR" sz="24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6147195"/>
      </p:ext>
    </p:extLst>
  </p:cSld>
  <p:clrMapOvr>
    <a:masterClrMapping/>
  </p:clrMapOvr>
  <p:transition>
    <p:dissolve/>
  </p:transition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4" descr="C:\Users\Pierre\Documents\Enseignement de l'allemand\COLLEGE\GUTE FAHRT\DIAPORAMAS\GIFS\Wetter62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28688" y="866105"/>
            <a:ext cx="500062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5" descr="C:\Users\Pierre\Documents\Enseignement de l'allemand\COLLEGE\GUTE FAHRT\DIAPORAMAS\GIFS\Wetter63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57250" y="1569864"/>
            <a:ext cx="714375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8" descr="C:\Users\Pierre\Documents\Enseignement de l'allemand\COLLEGE\GUTE FAHRT\DIAPORAMAS\GIFS\wetter_0031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28688" y="2500313"/>
            <a:ext cx="85725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C:\Users\Pierre\Documents\Enseignement de l'allemand\COLLEGE\GUTE FAHRT\DIAPORAMAS\GIFS\Wetter61.gif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5813" y="3143250"/>
            <a:ext cx="85725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 descr="C:\Users\Pierre\Documents\Enseignement de l'allemand\COLLEGE\GUTE FAHRT\DIAPORAMAS\GIFS\wolken_0005.gif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71563" y="4071938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 descr="C:\Users\Pierre\Documents\Enseignement de l'allemand\COLLEGE\GUTE FAHRT\DIAPORAMAS\GIFS\schnee_0031.gif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28688" y="4786313"/>
            <a:ext cx="5000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ZoneTexte 8"/>
          <p:cNvSpPr txBox="1">
            <a:spLocks noChangeArrowheads="1"/>
          </p:cNvSpPr>
          <p:nvPr/>
        </p:nvSpPr>
        <p:spPr bwMode="auto">
          <a:xfrm>
            <a:off x="2160588" y="756568"/>
            <a:ext cx="31972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sz="3200">
                <a:solidFill>
                  <a:srgbClr val="002060"/>
                </a:solidFill>
                <a:latin typeface="Century Schoolbook" pitchFamily="18" charset="0"/>
              </a:rPr>
              <a:t>Es ist sonnig</a:t>
            </a:r>
            <a:endParaRPr lang="fr-FR" sz="320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10" name="ZoneTexte 9"/>
          <p:cNvSpPr txBox="1">
            <a:spLocks noChangeArrowheads="1"/>
          </p:cNvSpPr>
          <p:nvPr/>
        </p:nvSpPr>
        <p:spPr bwMode="auto">
          <a:xfrm>
            <a:off x="4857750" y="756568"/>
            <a:ext cx="41433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sz="3200">
                <a:solidFill>
                  <a:srgbClr val="002060"/>
                </a:solidFill>
                <a:latin typeface="Century Schoolbook" pitchFamily="18" charset="0"/>
              </a:rPr>
              <a:t>= Die Sonne scheint</a:t>
            </a:r>
          </a:p>
        </p:txBody>
      </p:sp>
      <p:sp>
        <p:nvSpPr>
          <p:cNvPr id="11" name="ZoneTexte 10"/>
          <p:cNvSpPr txBox="1">
            <a:spLocks noChangeArrowheads="1"/>
          </p:cNvSpPr>
          <p:nvPr/>
        </p:nvSpPr>
        <p:spPr bwMode="auto">
          <a:xfrm>
            <a:off x="2160588" y="1548656"/>
            <a:ext cx="29289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sz="3200">
                <a:solidFill>
                  <a:srgbClr val="002060"/>
                </a:solidFill>
                <a:latin typeface="Century Schoolbook" pitchFamily="18" charset="0"/>
              </a:rPr>
              <a:t>Es ist bewölkt</a:t>
            </a:r>
            <a:endParaRPr lang="fr-FR" sz="320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12" name="ZoneTexte 11"/>
          <p:cNvSpPr txBox="1">
            <a:spLocks noChangeArrowheads="1"/>
          </p:cNvSpPr>
          <p:nvPr/>
        </p:nvSpPr>
        <p:spPr bwMode="auto">
          <a:xfrm>
            <a:off x="2160588" y="2428875"/>
            <a:ext cx="30003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sz="3200">
                <a:solidFill>
                  <a:srgbClr val="002060"/>
                </a:solidFill>
                <a:latin typeface="Century Schoolbook" pitchFamily="18" charset="0"/>
              </a:rPr>
              <a:t>Es ist windig</a:t>
            </a:r>
          </a:p>
        </p:txBody>
      </p:sp>
      <p:sp>
        <p:nvSpPr>
          <p:cNvPr id="13" name="ZoneTexte 12"/>
          <p:cNvSpPr txBox="1">
            <a:spLocks noChangeArrowheads="1"/>
          </p:cNvSpPr>
          <p:nvPr/>
        </p:nvSpPr>
        <p:spPr bwMode="auto">
          <a:xfrm>
            <a:off x="2160588" y="3240088"/>
            <a:ext cx="36972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sz="3200">
                <a:solidFill>
                  <a:srgbClr val="002060"/>
                </a:solidFill>
                <a:latin typeface="Century Schoolbook" pitchFamily="18" charset="0"/>
              </a:rPr>
              <a:t>Es ist regnerisch</a:t>
            </a:r>
          </a:p>
        </p:txBody>
      </p:sp>
      <p:sp>
        <p:nvSpPr>
          <p:cNvPr id="14" name="ZoneTexte 13"/>
          <p:cNvSpPr txBox="1">
            <a:spLocks noChangeArrowheads="1"/>
          </p:cNvSpPr>
          <p:nvPr/>
        </p:nvSpPr>
        <p:spPr bwMode="auto">
          <a:xfrm>
            <a:off x="5572125" y="3240088"/>
            <a:ext cx="29289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sz="3200">
                <a:solidFill>
                  <a:srgbClr val="002060"/>
                </a:solidFill>
                <a:latin typeface="Century Schoolbook" pitchFamily="18" charset="0"/>
              </a:rPr>
              <a:t>= Es regnet</a:t>
            </a:r>
          </a:p>
        </p:txBody>
      </p:sp>
      <p:sp>
        <p:nvSpPr>
          <p:cNvPr id="15" name="ZoneTexte 14"/>
          <p:cNvSpPr txBox="1">
            <a:spLocks noChangeArrowheads="1"/>
          </p:cNvSpPr>
          <p:nvPr/>
        </p:nvSpPr>
        <p:spPr bwMode="auto">
          <a:xfrm>
            <a:off x="2160588" y="4000500"/>
            <a:ext cx="30003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sz="3200">
                <a:solidFill>
                  <a:srgbClr val="002060"/>
                </a:solidFill>
                <a:latin typeface="Century Schoolbook" pitchFamily="18" charset="0"/>
              </a:rPr>
              <a:t>Es ist grau</a:t>
            </a:r>
          </a:p>
        </p:txBody>
      </p:sp>
      <p:sp>
        <p:nvSpPr>
          <p:cNvPr id="16" name="ZoneTexte 15"/>
          <p:cNvSpPr txBox="1">
            <a:spLocks noChangeArrowheads="1"/>
          </p:cNvSpPr>
          <p:nvPr/>
        </p:nvSpPr>
        <p:spPr bwMode="auto">
          <a:xfrm>
            <a:off x="2160588" y="4786313"/>
            <a:ext cx="29289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sz="3200">
                <a:solidFill>
                  <a:srgbClr val="002060"/>
                </a:solidFill>
                <a:latin typeface="Century Schoolbook" pitchFamily="18" charset="0"/>
              </a:rPr>
              <a:t>Es schneit</a:t>
            </a:r>
          </a:p>
        </p:txBody>
      </p:sp>
      <p:sp>
        <p:nvSpPr>
          <p:cNvPr id="17" name="ZoneTexte 16"/>
          <p:cNvSpPr txBox="1">
            <a:spLocks noChangeArrowheads="1"/>
          </p:cNvSpPr>
          <p:nvPr/>
        </p:nvSpPr>
        <p:spPr bwMode="auto">
          <a:xfrm>
            <a:off x="2160588" y="5500688"/>
            <a:ext cx="29289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sz="3200">
                <a:solidFill>
                  <a:srgbClr val="002060"/>
                </a:solidFill>
                <a:latin typeface="Century Schoolbook" pitchFamily="18" charset="0"/>
              </a:rPr>
              <a:t>Es ist kalt</a:t>
            </a:r>
          </a:p>
        </p:txBody>
      </p:sp>
      <p:pic>
        <p:nvPicPr>
          <p:cNvPr id="9234" name="Picture 18" descr="Capturer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02" t="85146" r="0" b="2391"/>
          <a:stretch>
            <a:fillRect/>
          </a:stretch>
        </p:blipFill>
        <p:spPr bwMode="auto">
          <a:xfrm>
            <a:off x="857250" y="5500688"/>
            <a:ext cx="65405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2" descr="Capturer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970" b="19421"/>
          <a:stretch>
            <a:fillRect/>
          </a:stretch>
        </p:blipFill>
        <p:spPr bwMode="auto">
          <a:xfrm>
            <a:off x="827584" y="6237312"/>
            <a:ext cx="752475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ZoneTexte 18"/>
          <p:cNvSpPr txBox="1">
            <a:spLocks noChangeArrowheads="1"/>
          </p:cNvSpPr>
          <p:nvPr/>
        </p:nvSpPr>
        <p:spPr bwMode="auto">
          <a:xfrm>
            <a:off x="2160588" y="6165304"/>
            <a:ext cx="29289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sz="3200">
                <a:solidFill>
                  <a:srgbClr val="002060"/>
                </a:solidFill>
                <a:latin typeface="Century Schoolbook" pitchFamily="18" charset="0"/>
              </a:rPr>
              <a:t>Es ist warm</a:t>
            </a:r>
          </a:p>
        </p:txBody>
      </p:sp>
    </p:spTree>
    <p:extLst>
      <p:ext uri="{BB962C8B-B14F-4D97-AF65-F5344CB8AC3E}">
        <p14:creationId xmlns:p14="http://schemas.microsoft.com/office/powerpoint/2010/main" val="2814844195"/>
      </p:ext>
    </p:extLst>
  </p:cSld>
  <p:clrMapOvr>
    <a:masterClrMapping/>
  </p:clrMapOvr>
  <p:transition>
    <p:dissolve/>
  </p:transition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Rectangle 2"/>
          <p:cNvSpPr/>
          <p:nvPr/>
        </p:nvSpPr>
        <p:spPr>
          <a:xfrm>
            <a:off x="1643042" y="2571744"/>
            <a:ext cx="6173485" cy="144655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4400" b="1" cap="all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Wie ist das Wetter</a:t>
            </a:r>
          </a:p>
          <a:p>
            <a:pPr algn="ctr">
              <a:defRPr/>
            </a:pPr>
            <a:r>
              <a:rPr lang="fr-FR" sz="4400" b="1" cap="all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heute?</a:t>
            </a:r>
          </a:p>
        </p:txBody>
      </p:sp>
      <p:pic>
        <p:nvPicPr>
          <p:cNvPr id="10243" name="Picture 17" descr="C:\Users\Pierre\Pictures\Bibliothèque multimédia Microsoft\j043164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00500" y="4429125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4" descr="C:\Users\Pierre\Documents\Enseignement de l'allemand\COLLEGE\GUTE FAHRT\DIAPORAMAS\GIFS\Wetter62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71813" y="928688"/>
            <a:ext cx="500062" cy="47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5" descr="C:\Users\Pierre\Documents\Enseignement de l'allemand\COLLEGE\GUTE FAHRT\DIAPORAMAS\GIFS\Wetter63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57875" y="1571625"/>
            <a:ext cx="714375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8" descr="C:\Users\Pierre\Documents\Enseignement de l'allemand\COLLEGE\GUTE FAHRT\DIAPORAMAS\GIFS\wetter_0031.gif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71563" y="428625"/>
            <a:ext cx="85725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Picture 6" descr="C:\Users\Pierre\Documents\Enseignement de l'allemand\COLLEGE\GUTE FAHRT\DIAPORAMAS\GIFS\Wetter61.gif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14500" y="1571625"/>
            <a:ext cx="85725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8" name="Picture 9" descr="C:\Users\Pierre\Documents\Enseignement de l'allemand\COLLEGE\GUTE FAHRT\DIAPORAMAS\GIFS\wolken_0005.gif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86688" y="500063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9" name="Picture 18" descr="Capturer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02" t="85146" r="0" b="2391"/>
          <a:stretch>
            <a:fillRect/>
          </a:stretch>
        </p:blipFill>
        <p:spPr bwMode="auto">
          <a:xfrm>
            <a:off x="7500938" y="1785938"/>
            <a:ext cx="65405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0" name="Picture 2" descr="Capturer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970" b="19421"/>
          <a:stretch>
            <a:fillRect/>
          </a:stretch>
        </p:blipFill>
        <p:spPr bwMode="auto">
          <a:xfrm>
            <a:off x="4857750" y="500063"/>
            <a:ext cx="752475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Rectangle 2"/>
          <p:cNvSpPr/>
          <p:nvPr/>
        </p:nvSpPr>
        <p:spPr>
          <a:xfrm>
            <a:off x="1832997" y="2571744"/>
            <a:ext cx="5793574" cy="144655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4400" b="1" cap="all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WetterBERICHT</a:t>
            </a:r>
            <a:endParaRPr lang="fr-FR" sz="4400" b="1" cap="all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algn="ctr">
              <a:defRPr/>
            </a:pPr>
            <a:r>
              <a:rPr lang="fr-FR" sz="4400" b="1" cap="all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FÜR DEUTSCHLAND</a:t>
            </a:r>
            <a:endParaRPr lang="fr-FR" sz="4400" b="1" cap="all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10244" name="Picture 4" descr="C:\Users\Pierre\Documents\Enseignement de l'allemand\COLLEGE\GUTE FAHRT\DIAPORAMAS\GIFS\Wetter62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71813" y="928688"/>
            <a:ext cx="500062" cy="47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5" descr="C:\Users\Pierre\Documents\Enseignement de l'allemand\COLLEGE\GUTE FAHRT\DIAPORAMAS\GIFS\Wetter63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57875" y="1571625"/>
            <a:ext cx="714375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8" descr="C:\Users\Pierre\Documents\Enseignement de l'allemand\COLLEGE\GUTE FAHRT\DIAPORAMAS\GIFS\wetter_0031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71563" y="428625"/>
            <a:ext cx="85725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Picture 6" descr="C:\Users\Pierre\Documents\Enseignement de l'allemand\COLLEGE\GUTE FAHRT\DIAPORAMAS\GIFS\Wetter61.gif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14500" y="1571625"/>
            <a:ext cx="85725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8" name="Picture 9" descr="C:\Users\Pierre\Documents\Enseignement de l'allemand\COLLEGE\GUTE FAHRT\DIAPORAMAS\GIFS\wolken_0005.gif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86688" y="500063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9" name="Picture 18" descr="Capturer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02" t="85146" r="0" b="2391"/>
          <a:stretch>
            <a:fillRect/>
          </a:stretch>
        </p:blipFill>
        <p:spPr bwMode="auto">
          <a:xfrm>
            <a:off x="7500938" y="1785938"/>
            <a:ext cx="65405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0" name="Picture 2" descr="Capturer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970" b="19421"/>
          <a:stretch>
            <a:fillRect/>
          </a:stretch>
        </p:blipFill>
        <p:spPr bwMode="auto">
          <a:xfrm>
            <a:off x="4857750" y="500063"/>
            <a:ext cx="752475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277669"/>
      </p:ext>
    </p:extLst>
  </p:cSld>
  <p:clrMapOvr>
    <a:masterClrMapping/>
  </p:clrMapOvr>
  <p:transition>
    <p:dissolve/>
  </p:transition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1266" name="Picture 2" descr="C:\Users\Pierre\Desktop\deutschland-karte.jpg"/>
          <p:cNvPicPr>
            <a:picLocks noChangeAspect="1" noChangeArrowheads="1"/>
          </p:cNvPicPr>
          <p:nvPr/>
        </p:nvPicPr>
        <p:blipFill>
          <a:blip r:embed="rId3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43113" y="0"/>
            <a:ext cx="50577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C:\Users\Pierre\Documents\Enseignement de l'allemand\COLLEGE\GUTE FAHRT\DIAPORAMAS\GIFS\Wetter62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0" y="5572125"/>
            <a:ext cx="500063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C:\Users\Pierre\Documents\Enseignement de l'allemand\COLLEGE\GUTE FAHRT\DIAPORAMAS\GIFS\Wetter63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28875" y="2643188"/>
            <a:ext cx="714375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:\Users\Pierre\Documents\Enseignement de l'allemand\COLLEGE\GUTE FAHRT\DIAPORAMAS\GIFS\Wetter61.gif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14750" y="928688"/>
            <a:ext cx="85725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C:\Users\Pierre\Documents\Enseignement de l'allemand\COLLEGE\GUTE FAHRT\DIAPORAMAS\GIFS\schnee_0031.gif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29313" y="1643063"/>
            <a:ext cx="5000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C:\Users\Pierre\Documents\Enseignement de l'allemand\COLLEGE\GUTE FAHRT\DIAPORAMAS\GIFS\wetter_0031.gif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14938" y="2071688"/>
            <a:ext cx="85725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C:\Users\Pierre\Documents\Enseignement de l'allemand\COLLEGE\GUTE FAHRT\DIAPORAMAS\GIFS\wolken_0005.gif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14688" y="1285875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ZoneTexte 11"/>
          <p:cNvSpPr txBox="1">
            <a:spLocks noChangeArrowheads="1"/>
          </p:cNvSpPr>
          <p:nvPr/>
        </p:nvSpPr>
        <p:spPr bwMode="auto">
          <a:xfrm>
            <a:off x="3643313" y="1928813"/>
            <a:ext cx="571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>
                <a:solidFill>
                  <a:srgbClr val="002060"/>
                </a:solidFill>
                <a:latin typeface="Century Schoolbook" pitchFamily="18" charset="0"/>
              </a:rPr>
              <a:t>2°</a:t>
            </a:r>
          </a:p>
        </p:txBody>
      </p:sp>
      <p:pic>
        <p:nvPicPr>
          <p:cNvPr id="13" name="Picture 9" descr="C:\Users\Pierre\Documents\Enseignement de l'allemand\COLLEGE\GUTE FAHRT\DIAPORAMAS\GIFS\wolken_0005.gif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43250" y="2786063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7" descr="C:\Users\Pierre\Documents\Enseignement de l'allemand\COLLEGE\GUTE FAHRT\DIAPORAMAS\GIFS\schnee_0031.gif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72188" y="3000375"/>
            <a:ext cx="500062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5" descr="C:\Users\Pierre\Documents\Enseignement de l'allemand\COLLEGE\GUTE FAHRT\DIAPORAMAS\GIFS\Wetter63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29063" y="3429000"/>
            <a:ext cx="714375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ZoneTexte 15"/>
          <p:cNvSpPr txBox="1">
            <a:spLocks noChangeArrowheads="1"/>
          </p:cNvSpPr>
          <p:nvPr/>
        </p:nvSpPr>
        <p:spPr bwMode="auto">
          <a:xfrm>
            <a:off x="5643563" y="2500313"/>
            <a:ext cx="571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>
                <a:solidFill>
                  <a:srgbClr val="002060"/>
                </a:solidFill>
                <a:latin typeface="Century Schoolbook" pitchFamily="18" charset="0"/>
              </a:rPr>
              <a:t>- 2°</a:t>
            </a:r>
          </a:p>
        </p:txBody>
      </p:sp>
      <p:sp>
        <p:nvSpPr>
          <p:cNvPr id="17" name="ZoneTexte 16"/>
          <p:cNvSpPr txBox="1">
            <a:spLocks noChangeArrowheads="1"/>
          </p:cNvSpPr>
          <p:nvPr/>
        </p:nvSpPr>
        <p:spPr bwMode="auto">
          <a:xfrm>
            <a:off x="5429250" y="3286125"/>
            <a:ext cx="571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>
                <a:solidFill>
                  <a:srgbClr val="002060"/>
                </a:solidFill>
                <a:latin typeface="Century Schoolbook" pitchFamily="18" charset="0"/>
              </a:rPr>
              <a:t>- 1°</a:t>
            </a:r>
          </a:p>
        </p:txBody>
      </p:sp>
      <p:sp>
        <p:nvSpPr>
          <p:cNvPr id="18" name="ZoneTexte 17"/>
          <p:cNvSpPr txBox="1">
            <a:spLocks noChangeArrowheads="1"/>
          </p:cNvSpPr>
          <p:nvPr/>
        </p:nvSpPr>
        <p:spPr bwMode="auto">
          <a:xfrm>
            <a:off x="2928938" y="3500438"/>
            <a:ext cx="571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>
                <a:solidFill>
                  <a:srgbClr val="002060"/>
                </a:solidFill>
                <a:latin typeface="Century Schoolbook" pitchFamily="18" charset="0"/>
              </a:rPr>
              <a:t>4°</a:t>
            </a:r>
          </a:p>
        </p:txBody>
      </p:sp>
      <p:sp>
        <p:nvSpPr>
          <p:cNvPr id="19" name="ZoneTexte 18"/>
          <p:cNvSpPr txBox="1">
            <a:spLocks noChangeArrowheads="1"/>
          </p:cNvSpPr>
          <p:nvPr/>
        </p:nvSpPr>
        <p:spPr bwMode="auto">
          <a:xfrm>
            <a:off x="3714750" y="4286250"/>
            <a:ext cx="571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>
                <a:solidFill>
                  <a:srgbClr val="002060"/>
                </a:solidFill>
                <a:latin typeface="Century Schoolbook" pitchFamily="18" charset="0"/>
              </a:rPr>
              <a:t>5°</a:t>
            </a:r>
          </a:p>
        </p:txBody>
      </p:sp>
      <p:sp>
        <p:nvSpPr>
          <p:cNvPr id="20" name="ZoneTexte 19"/>
          <p:cNvSpPr txBox="1">
            <a:spLocks noChangeArrowheads="1"/>
          </p:cNvSpPr>
          <p:nvPr/>
        </p:nvSpPr>
        <p:spPr bwMode="auto">
          <a:xfrm>
            <a:off x="4214813" y="6072188"/>
            <a:ext cx="571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>
                <a:solidFill>
                  <a:srgbClr val="002060"/>
                </a:solidFill>
                <a:latin typeface="Century Schoolbook" pitchFamily="18" charset="0"/>
              </a:rPr>
              <a:t>6°</a:t>
            </a:r>
          </a:p>
        </p:txBody>
      </p:sp>
      <p:pic>
        <p:nvPicPr>
          <p:cNvPr id="21" name="Picture 2" descr="C:\Users\Myriam\AppData\Local\Microsoft\Windows\Temporary Internet Files\Content.IE5\09MUTEHU\MCj04339340000[1]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68344" y="15586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ZoneTexte 21"/>
          <p:cNvSpPr txBox="1"/>
          <p:nvPr/>
        </p:nvSpPr>
        <p:spPr>
          <a:xfrm>
            <a:off x="142875" y="1214438"/>
            <a:ext cx="2714625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sz="240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Wie ist das Wetter</a:t>
            </a:r>
          </a:p>
          <a:p>
            <a:pPr>
              <a:defRPr/>
            </a:pPr>
            <a:r>
              <a:rPr lang="fr-FR" sz="2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Bremen?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144463" y="2214563"/>
            <a:ext cx="2714625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sz="2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 regnet</a:t>
            </a:r>
            <a:endParaRPr lang="fr-FR" sz="24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fr-FR" sz="2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Bremen!</a:t>
            </a:r>
          </a:p>
        </p:txBody>
      </p:sp>
      <p:sp>
        <p:nvSpPr>
          <p:cNvPr id="24" name="Ellipse 23"/>
          <p:cNvSpPr/>
          <p:nvPr/>
        </p:nvSpPr>
        <p:spPr>
          <a:xfrm>
            <a:off x="6000750" y="2214563"/>
            <a:ext cx="642938" cy="428625"/>
          </a:xfrm>
          <a:prstGeom prst="ellipse">
            <a:avLst/>
          </a:prstGeom>
          <a:solidFill>
            <a:schemeClr val="accent1">
              <a:alpha val="0"/>
            </a:schemeClr>
          </a:solidFill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5" name="Ellipse 24"/>
          <p:cNvSpPr/>
          <p:nvPr/>
        </p:nvSpPr>
        <p:spPr>
          <a:xfrm>
            <a:off x="5857875" y="1643063"/>
            <a:ext cx="642938" cy="571500"/>
          </a:xfrm>
          <a:prstGeom prst="ellipse">
            <a:avLst/>
          </a:prstGeom>
          <a:solidFill>
            <a:schemeClr val="accent1">
              <a:alpha val="0"/>
            </a:schemeClr>
          </a:solidFill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6" name="Ellipse 25"/>
          <p:cNvSpPr/>
          <p:nvPr/>
        </p:nvSpPr>
        <p:spPr>
          <a:xfrm>
            <a:off x="5715000" y="3571875"/>
            <a:ext cx="928688" cy="357188"/>
          </a:xfrm>
          <a:prstGeom prst="ellipse">
            <a:avLst/>
          </a:prstGeom>
          <a:solidFill>
            <a:schemeClr val="accent1">
              <a:alpha val="0"/>
            </a:schemeClr>
          </a:solidFill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7" name="Ellipse 26"/>
          <p:cNvSpPr/>
          <p:nvPr/>
        </p:nvSpPr>
        <p:spPr>
          <a:xfrm>
            <a:off x="5357813" y="3143250"/>
            <a:ext cx="642937" cy="571500"/>
          </a:xfrm>
          <a:prstGeom prst="ellipse">
            <a:avLst/>
          </a:prstGeom>
          <a:solidFill>
            <a:schemeClr val="accent1">
              <a:alpha val="0"/>
            </a:schemeClr>
          </a:solidFill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8" name="Ellipse 27"/>
          <p:cNvSpPr/>
          <p:nvPr/>
        </p:nvSpPr>
        <p:spPr>
          <a:xfrm>
            <a:off x="3500438" y="1571625"/>
            <a:ext cx="857250" cy="428625"/>
          </a:xfrm>
          <a:prstGeom prst="ellipse">
            <a:avLst/>
          </a:prstGeom>
          <a:solidFill>
            <a:schemeClr val="accent1">
              <a:alpha val="0"/>
            </a:schemeClr>
          </a:solidFill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9" name="Ellipse 28"/>
          <p:cNvSpPr/>
          <p:nvPr/>
        </p:nvSpPr>
        <p:spPr>
          <a:xfrm>
            <a:off x="3071813" y="1214438"/>
            <a:ext cx="642937" cy="571500"/>
          </a:xfrm>
          <a:prstGeom prst="ellipse">
            <a:avLst/>
          </a:prstGeom>
          <a:solidFill>
            <a:schemeClr val="accent1">
              <a:alpha val="0"/>
            </a:schemeClr>
          </a:solidFill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30" name="Ellipse 29"/>
          <p:cNvSpPr/>
          <p:nvPr/>
        </p:nvSpPr>
        <p:spPr>
          <a:xfrm>
            <a:off x="3571875" y="4000500"/>
            <a:ext cx="928688" cy="428625"/>
          </a:xfrm>
          <a:prstGeom prst="ellipse">
            <a:avLst/>
          </a:prstGeom>
          <a:solidFill>
            <a:schemeClr val="accent1">
              <a:alpha val="0"/>
            </a:schemeClr>
          </a:solidFill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31" name="Ellipse 30"/>
          <p:cNvSpPr/>
          <p:nvPr/>
        </p:nvSpPr>
        <p:spPr>
          <a:xfrm>
            <a:off x="4000500" y="3500438"/>
            <a:ext cx="642938" cy="571500"/>
          </a:xfrm>
          <a:prstGeom prst="ellipse">
            <a:avLst/>
          </a:prstGeom>
          <a:solidFill>
            <a:schemeClr val="accent1">
              <a:alpha val="0"/>
            </a:schemeClr>
          </a:solidFill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32" name="Ellipse 31"/>
          <p:cNvSpPr/>
          <p:nvPr/>
        </p:nvSpPr>
        <p:spPr>
          <a:xfrm>
            <a:off x="2714625" y="3214688"/>
            <a:ext cx="1143000" cy="357187"/>
          </a:xfrm>
          <a:prstGeom prst="ellipse">
            <a:avLst/>
          </a:prstGeom>
          <a:solidFill>
            <a:schemeClr val="accent1">
              <a:alpha val="0"/>
            </a:schemeClr>
          </a:solidFill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33" name="Ellipse 32"/>
          <p:cNvSpPr/>
          <p:nvPr/>
        </p:nvSpPr>
        <p:spPr>
          <a:xfrm>
            <a:off x="3071813" y="2714625"/>
            <a:ext cx="642937" cy="571500"/>
          </a:xfrm>
          <a:prstGeom prst="ellipse">
            <a:avLst/>
          </a:prstGeom>
          <a:solidFill>
            <a:schemeClr val="accent1">
              <a:alpha val="0"/>
            </a:schemeClr>
          </a:solidFill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34" name="Ellipse 33"/>
          <p:cNvSpPr/>
          <p:nvPr/>
        </p:nvSpPr>
        <p:spPr>
          <a:xfrm>
            <a:off x="4500563" y="6143625"/>
            <a:ext cx="1000125" cy="428625"/>
          </a:xfrm>
          <a:prstGeom prst="ellipse">
            <a:avLst/>
          </a:prstGeom>
          <a:solidFill>
            <a:schemeClr val="accent1">
              <a:alpha val="0"/>
            </a:schemeClr>
          </a:solidFill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35" name="Ellipse 34"/>
          <p:cNvSpPr/>
          <p:nvPr/>
        </p:nvSpPr>
        <p:spPr>
          <a:xfrm>
            <a:off x="4500563" y="5500688"/>
            <a:ext cx="642937" cy="571500"/>
          </a:xfrm>
          <a:prstGeom prst="ellipse">
            <a:avLst/>
          </a:prstGeom>
          <a:solidFill>
            <a:schemeClr val="accent1">
              <a:alpha val="0"/>
            </a:schemeClr>
          </a:solidFill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pic>
        <p:nvPicPr>
          <p:cNvPr id="36" name="Picture 17" descr="C:\Users\Pierre\Pictures\Bibliothèque multimédia Microsoft\j0431644.pn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68344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 nodeType="clickPar">
                      <p:stCondLst>
                        <p:cond delay="indefinite"/>
                      </p:stCondLst>
                      <p:childTnLst>
                        <p:par>
                          <p:cTn id="18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 nodeType="clickPar">
                      <p:stCondLst>
                        <p:cond delay="indefinite"/>
                      </p:stCondLst>
                      <p:childTnLst>
                        <p:par>
                          <p:cTn id="19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 nodeType="clickPar">
                      <p:stCondLst>
                        <p:cond delay="indefinite"/>
                      </p:stCondLst>
                      <p:childTnLst>
                        <p:par>
                          <p:cTn id="19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 nodeType="clickPar">
                      <p:stCondLst>
                        <p:cond delay="indefinite"/>
                      </p:stCondLst>
                      <p:childTnLst>
                        <p:par>
                          <p:cTn id="20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 nodeType="clickPar">
                      <p:stCondLst>
                        <p:cond delay="indefinite"/>
                      </p:stCondLst>
                      <p:childTnLst>
                        <p:par>
                          <p:cTn id="20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 nodeType="clickPar">
                      <p:stCondLst>
                        <p:cond delay="indefinite"/>
                      </p:stCondLst>
                      <p:childTnLst>
                        <p:par>
                          <p:cTn id="2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 nodeType="clickPar">
                      <p:stCondLst>
                        <p:cond delay="indefinite"/>
                      </p:stCondLst>
                      <p:childTnLst>
                        <p:par>
                          <p:cTn id="2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6" grpId="0"/>
      <p:bldP spid="17" grpId="0"/>
      <p:bldP spid="18" grpId="0"/>
      <p:bldP spid="19" grpId="0"/>
      <p:bldP spid="20" grpId="0"/>
      <p:bldP spid="22" grpId="0"/>
      <p:bldP spid="23" grpId="0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Rectangle 2"/>
          <p:cNvSpPr/>
          <p:nvPr/>
        </p:nvSpPr>
        <p:spPr>
          <a:xfrm>
            <a:off x="2250969" y="2571744"/>
            <a:ext cx="4957639" cy="144655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4400" b="1" cap="all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JETZT BIST DU</a:t>
            </a:r>
          </a:p>
          <a:p>
            <a:pPr algn="ctr">
              <a:defRPr/>
            </a:pPr>
            <a:r>
              <a:rPr lang="fr-FR" sz="4400" b="1" cap="all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MODERATOR(in)!</a:t>
            </a:r>
            <a:endParaRPr lang="fr-FR" sz="4400" b="1" cap="all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72538" y="4365104"/>
            <a:ext cx="1714500" cy="17145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3556179"/>
      </p:ext>
    </p:extLst>
  </p:cSld>
  <p:clrMapOvr>
    <a:masterClrMapping/>
  </p:clrMapOvr>
  <p:transition>
    <p:dissolve/>
  </p:transition>
  <p:timing/>
</p:sld>
</file>

<file path=ppt/slides/slide9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1266" name="Picture 2" descr="C:\Users\Pierre\Desktop\deutschland-karte.jpg"/>
          <p:cNvPicPr>
            <a:picLocks noChangeAspect="1" noChangeArrowheads="1"/>
          </p:cNvPicPr>
          <p:nvPr/>
        </p:nvPicPr>
        <p:blipFill>
          <a:blip r:embed="rId3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43113" y="0"/>
            <a:ext cx="50577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C:\Users\Pierre\Documents\Enseignement de l'allemand\COLLEGE\GUTE FAHRT\DIAPORAMAS\GIFS\Wetter62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0" y="5572125"/>
            <a:ext cx="500063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C:\Users\Pierre\Documents\Enseignement de l'allemand\COLLEGE\GUTE FAHRT\DIAPORAMAS\GIFS\Wetter63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28875" y="2643188"/>
            <a:ext cx="714375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:\Users\Pierre\Documents\Enseignement de l'allemand\COLLEGE\GUTE FAHRT\DIAPORAMAS\GIFS\Wetter61.gif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14750" y="928688"/>
            <a:ext cx="85725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C:\Users\Pierre\Documents\Enseignement de l'allemand\COLLEGE\GUTE FAHRT\DIAPORAMAS\GIFS\schnee_0031.gif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29313" y="1643063"/>
            <a:ext cx="5000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C:\Users\Pierre\Documents\Enseignement de l'allemand\COLLEGE\GUTE FAHRT\DIAPORAMAS\GIFS\wetter_0031.gif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14938" y="2071688"/>
            <a:ext cx="85725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C:\Users\Pierre\Documents\Enseignement de l'allemand\COLLEGE\GUTE FAHRT\DIAPORAMAS\GIFS\wolken_0005.gif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14688" y="1285875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ZoneTexte 11"/>
          <p:cNvSpPr txBox="1">
            <a:spLocks noChangeArrowheads="1"/>
          </p:cNvSpPr>
          <p:nvPr/>
        </p:nvSpPr>
        <p:spPr bwMode="auto">
          <a:xfrm>
            <a:off x="3643313" y="1928813"/>
            <a:ext cx="571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>
                <a:solidFill>
                  <a:srgbClr val="002060"/>
                </a:solidFill>
                <a:latin typeface="Century Schoolbook" pitchFamily="18" charset="0"/>
              </a:rPr>
              <a:t>2°</a:t>
            </a:r>
          </a:p>
        </p:txBody>
      </p:sp>
      <p:pic>
        <p:nvPicPr>
          <p:cNvPr id="13" name="Picture 9" descr="C:\Users\Pierre\Documents\Enseignement de l'allemand\COLLEGE\GUTE FAHRT\DIAPORAMAS\GIFS\wolken_0005.gif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43250" y="2786063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7" descr="C:\Users\Pierre\Documents\Enseignement de l'allemand\COLLEGE\GUTE FAHRT\DIAPORAMAS\GIFS\schnee_0031.gif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72188" y="3000375"/>
            <a:ext cx="500062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5" descr="C:\Users\Pierre\Documents\Enseignement de l'allemand\COLLEGE\GUTE FAHRT\DIAPORAMAS\GIFS\Wetter63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29063" y="3429000"/>
            <a:ext cx="714375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ZoneTexte 15"/>
          <p:cNvSpPr txBox="1">
            <a:spLocks noChangeArrowheads="1"/>
          </p:cNvSpPr>
          <p:nvPr/>
        </p:nvSpPr>
        <p:spPr bwMode="auto">
          <a:xfrm>
            <a:off x="5643563" y="2500313"/>
            <a:ext cx="571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>
                <a:solidFill>
                  <a:srgbClr val="002060"/>
                </a:solidFill>
                <a:latin typeface="Century Schoolbook" pitchFamily="18" charset="0"/>
              </a:rPr>
              <a:t>- 2°</a:t>
            </a:r>
          </a:p>
        </p:txBody>
      </p:sp>
      <p:sp>
        <p:nvSpPr>
          <p:cNvPr id="17" name="ZoneTexte 16"/>
          <p:cNvSpPr txBox="1">
            <a:spLocks noChangeArrowheads="1"/>
          </p:cNvSpPr>
          <p:nvPr/>
        </p:nvSpPr>
        <p:spPr bwMode="auto">
          <a:xfrm>
            <a:off x="5429250" y="3286125"/>
            <a:ext cx="571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>
                <a:solidFill>
                  <a:srgbClr val="002060"/>
                </a:solidFill>
                <a:latin typeface="Century Schoolbook" pitchFamily="18" charset="0"/>
              </a:rPr>
              <a:t>- 1°</a:t>
            </a:r>
          </a:p>
        </p:txBody>
      </p:sp>
      <p:sp>
        <p:nvSpPr>
          <p:cNvPr id="18" name="ZoneTexte 17"/>
          <p:cNvSpPr txBox="1">
            <a:spLocks noChangeArrowheads="1"/>
          </p:cNvSpPr>
          <p:nvPr/>
        </p:nvSpPr>
        <p:spPr bwMode="auto">
          <a:xfrm>
            <a:off x="2928938" y="3500438"/>
            <a:ext cx="571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>
                <a:solidFill>
                  <a:srgbClr val="002060"/>
                </a:solidFill>
                <a:latin typeface="Century Schoolbook" pitchFamily="18" charset="0"/>
              </a:rPr>
              <a:t>4°</a:t>
            </a:r>
          </a:p>
        </p:txBody>
      </p:sp>
      <p:sp>
        <p:nvSpPr>
          <p:cNvPr id="19" name="ZoneTexte 18"/>
          <p:cNvSpPr txBox="1">
            <a:spLocks noChangeArrowheads="1"/>
          </p:cNvSpPr>
          <p:nvPr/>
        </p:nvSpPr>
        <p:spPr bwMode="auto">
          <a:xfrm>
            <a:off x="3714750" y="4286250"/>
            <a:ext cx="571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>
                <a:solidFill>
                  <a:srgbClr val="002060"/>
                </a:solidFill>
                <a:latin typeface="Century Schoolbook" pitchFamily="18" charset="0"/>
              </a:rPr>
              <a:t>5°</a:t>
            </a:r>
          </a:p>
        </p:txBody>
      </p:sp>
      <p:sp>
        <p:nvSpPr>
          <p:cNvPr id="20" name="ZoneTexte 19"/>
          <p:cNvSpPr txBox="1">
            <a:spLocks noChangeArrowheads="1"/>
          </p:cNvSpPr>
          <p:nvPr/>
        </p:nvSpPr>
        <p:spPr bwMode="auto">
          <a:xfrm>
            <a:off x="4214813" y="6072188"/>
            <a:ext cx="571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>
                <a:solidFill>
                  <a:srgbClr val="002060"/>
                </a:solidFill>
                <a:latin typeface="Century Schoolbook" pitchFamily="18" charset="0"/>
              </a:rPr>
              <a:t>6°</a:t>
            </a:r>
          </a:p>
        </p:txBody>
      </p:sp>
      <p:pic>
        <p:nvPicPr>
          <p:cNvPr id="36" name="Picture 17" descr="C:\Users\Pierre\Pictures\Bibliothèque multimédia Microsoft\j0431644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96336" y="6495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0825074"/>
      </p:ext>
    </p:extLst>
  </p:cSld>
  <p:clrMapOvr>
    <a:masterClrMapping/>
  </p:clrMapOvr>
  <p:transition>
    <p:dissolve/>
  </p:transition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18.09.12"/>
  <p:tag name="AS_TITLE" val="Aspose.Slides for .NET 2.0"/>
  <p:tag name="AS_VERSION" val="18.9"/>
</p:tagLst>
</file>

<file path=ppt/theme/_rels/theme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r="http://schemas.openxmlformats.org/officeDocument/2006/relationships" xmlns:a="http://schemas.openxmlformats.org/drawingml/2006/main" name="Oriel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riel">
      <a:majorFont>
        <a:latin typeface="Century Schoolbook"/>
        <a:ea typeface="Arial"/>
        <a:cs typeface="Arial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Arial"/>
        <a:cs typeface="Arial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</a:theme>
</file>

<file path=ppt/theme/theme2.xml><?xml version="1.0" encoding="utf-8"?>
<a:theme xmlns:r="http://schemas.openxmlformats.org/officeDocument/2006/relationships"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Override1.xml><?xml version="1.0" encoding="utf-8"?>
<a:themeOverride xmlns:r="http://schemas.openxmlformats.org/officeDocument/2006/relationships" xmlns:a="http://schemas.openxmlformats.org/drawingml/2006/main">
  <a:clrScheme name="Solstice">
    <a:dk1>
      <a:sysClr val="windowText" lastClr="000000"/>
    </a:dk1>
    <a:lt1>
      <a:sysClr val="window" lastClr="FFFFFF"/>
    </a:lt1>
    <a:dk2>
      <a:srgbClr val="4F271C"/>
    </a:dk2>
    <a:lt2>
      <a:srgbClr val="E7DEC9"/>
    </a:lt2>
    <a:accent1>
      <a:srgbClr val="3891A7"/>
    </a:accent1>
    <a:accent2>
      <a:srgbClr val="FEB80A"/>
    </a:accent2>
    <a:accent3>
      <a:srgbClr val="C32D2E"/>
    </a:accent3>
    <a:accent4>
      <a:srgbClr val="84AA33"/>
    </a:accent4>
    <a:accent5>
      <a:srgbClr val="964305"/>
    </a:accent5>
    <a:accent6>
      <a:srgbClr val="475A8D"/>
    </a:accent6>
    <a:hlink>
      <a:srgbClr val="8DC765"/>
    </a:hlink>
    <a:folHlink>
      <a:srgbClr val="AA8A14"/>
    </a:folHlink>
  </a:clrScheme>
</a:themeOverrid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On-screen Show (4:3)</PresentationFormat>
  <Paragraphs>44</Paragraphs>
  <Slides>9</Slides>
  <Notes>8</Notes>
  <TotalTime>98</TotalTime>
  <HiddenSlides>0</HiddenSlides>
  <MMClips>0</MMClips>
  <ScaleCrop>0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baseType="lpstr" size="10">
      <vt:lpstr>Oriel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0</LinksUpToDate>
  <SharedDoc>0</SharedDoc>
  <HyperlinksChanged>0</HyperlinksChanged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Wie ist das Wetter heute?</dc:title>
  <cp:revision>14</cp:revision>
  <dcterms:created xsi:type="dcterms:W3CDTF">2010-02-16T11:14:20Z</dcterms:created>
  <dcterms:modified xsi:type="dcterms:W3CDTF">2019-06-18T12:30:28Z</dcterms:modified>
</cp:coreProperties>
</file>