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2"/>
  </p:notesMasterIdLst>
  <p:sldIdLst>
    <p:sldId id="304" r:id="rId2"/>
    <p:sldId id="331" r:id="rId3"/>
    <p:sldId id="306" r:id="rId4"/>
    <p:sldId id="335" r:id="rId5"/>
    <p:sldId id="307" r:id="rId6"/>
    <p:sldId id="318" r:id="rId7"/>
    <p:sldId id="319" r:id="rId8"/>
    <p:sldId id="320" r:id="rId9"/>
    <p:sldId id="321" r:id="rId10"/>
    <p:sldId id="322" r:id="rId11"/>
    <p:sldId id="323" r:id="rId12"/>
    <p:sldId id="328" r:id="rId13"/>
    <p:sldId id="293" r:id="rId14"/>
    <p:sldId id="298" r:id="rId15"/>
    <p:sldId id="324" r:id="rId16"/>
    <p:sldId id="325" r:id="rId17"/>
    <p:sldId id="326" r:id="rId18"/>
    <p:sldId id="327" r:id="rId19"/>
    <p:sldId id="336" r:id="rId20"/>
    <p:sldId id="303" r:id="rId21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DDDDD"/>
    <a:srgbClr val="FFFF00"/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87" autoAdjust="0"/>
  </p:normalViewPr>
  <p:slideViewPr>
    <p:cSldViewPr>
      <p:cViewPr varScale="1">
        <p:scale>
          <a:sx n="72" d="100"/>
          <a:sy n="72" d="100"/>
        </p:scale>
        <p:origin x="6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0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-15185" custLinFactNeighborY="-4744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9B802F5-AA2B-429F-81F6-F002226653E6}" type="presOf" srcId="{55F5DD4C-E869-457A-849F-E6CA02F7F576}" destId="{9249DD0B-F9E0-426D-8091-8AB5C67C09A2}" srcOrd="1" destOrd="0" presId="urn:microsoft.com/office/officeart/2005/8/layout/hierarchy3"/>
    <dgm:cxn modelId="{B19DAC94-71FE-4532-9F63-9525DF3F0EF6}" type="presOf" srcId="{CE477D5D-A5FA-4838-A7DE-F0378BBF0322}" destId="{F2E3F2BC-AE32-40AB-8533-DB9E9DD400FF}" srcOrd="0" destOrd="0" presId="urn:microsoft.com/office/officeart/2005/8/layout/hierarchy3"/>
    <dgm:cxn modelId="{2CC792D3-D2DA-46EC-94B2-79DE6031A911}" type="presOf" srcId="{55F5DD4C-E869-457A-849F-E6CA02F7F576}" destId="{0FAB8416-2FCC-430F-B048-68ECD5DF34ED}" srcOrd="0" destOrd="0" presId="urn:microsoft.com/office/officeart/2005/8/layout/hierarchy3"/>
    <dgm:cxn modelId="{808EB1B9-BBE9-4372-91EE-3AF478BB47B1}" type="presParOf" srcId="{F2E3F2BC-AE32-40AB-8533-DB9E9DD400FF}" destId="{42BD1641-71D0-4D66-85DA-858DC2A90237}" srcOrd="0" destOrd="0" presId="urn:microsoft.com/office/officeart/2005/8/layout/hierarchy3"/>
    <dgm:cxn modelId="{0F3DD982-2C2C-438B-B9F2-26C81B414F49}" type="presParOf" srcId="{42BD1641-71D0-4D66-85DA-858DC2A90237}" destId="{5A2514E0-EF59-4ADA-9927-1EC23BF6F8EC}" srcOrd="0" destOrd="0" presId="urn:microsoft.com/office/officeart/2005/8/layout/hierarchy3"/>
    <dgm:cxn modelId="{CD2A3BA4-0B47-4B8E-9E3D-AD540FADC501}" type="presParOf" srcId="{5A2514E0-EF59-4ADA-9927-1EC23BF6F8EC}" destId="{0FAB8416-2FCC-430F-B048-68ECD5DF34ED}" srcOrd="0" destOrd="0" presId="urn:microsoft.com/office/officeart/2005/8/layout/hierarchy3"/>
    <dgm:cxn modelId="{8A86012D-3F34-43FA-9609-776FAF27142F}" type="presParOf" srcId="{5A2514E0-EF59-4ADA-9927-1EC23BF6F8EC}" destId="{9249DD0B-F9E0-426D-8091-8AB5C67C09A2}" srcOrd="1" destOrd="0" presId="urn:microsoft.com/office/officeart/2005/8/layout/hierarchy3"/>
    <dgm:cxn modelId="{025C40E0-4B1B-4DAB-9A53-1EED3EB68B3D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5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fünf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9158290E-C842-4C72-895C-80582EFADCC2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58C28AE-6281-4E45-A523-D81AFADD6D46}" type="presOf" srcId="{C850227F-7533-46CC-9A70-5F7B847A753D}" destId="{79DC25CB-1ECF-44D2-8603-31B84510FECF}" srcOrd="0" destOrd="0" presId="urn:microsoft.com/office/officeart/2005/8/layout/hierarchy3"/>
    <dgm:cxn modelId="{53612024-C368-4316-9443-D696CF39E230}" type="presOf" srcId="{55F5DD4C-E869-457A-849F-E6CA02F7F576}" destId="{9249DD0B-F9E0-426D-8091-8AB5C67C09A2}" srcOrd="1" destOrd="0" presId="urn:microsoft.com/office/officeart/2005/8/layout/hierarchy3"/>
    <dgm:cxn modelId="{1E720F67-A7B0-4D56-BA1D-D7AA01D6600B}" type="presOf" srcId="{80338949-2C0A-4C8C-A199-5A4BE47B953C}" destId="{BFC7384E-0DB4-4F3D-86F6-C89FA4EEB92B}" srcOrd="0" destOrd="0" presId="urn:microsoft.com/office/officeart/2005/8/layout/hierarchy3"/>
    <dgm:cxn modelId="{1825E330-613B-4D8B-993F-BC8BE63D2169}" type="presOf" srcId="{55F5DD4C-E869-457A-849F-E6CA02F7F576}" destId="{0FAB8416-2FCC-430F-B048-68ECD5DF34ED}" srcOrd="0" destOrd="0" presId="urn:microsoft.com/office/officeart/2005/8/layout/hierarchy3"/>
    <dgm:cxn modelId="{829F08CA-9713-4421-BBE7-D72B74D8CF18}" type="presParOf" srcId="{F2E3F2BC-AE32-40AB-8533-DB9E9DD400FF}" destId="{42BD1641-71D0-4D66-85DA-858DC2A90237}" srcOrd="0" destOrd="0" presId="urn:microsoft.com/office/officeart/2005/8/layout/hierarchy3"/>
    <dgm:cxn modelId="{8A684255-7005-4EAA-894E-43BC35EB7BAF}" type="presParOf" srcId="{42BD1641-71D0-4D66-85DA-858DC2A90237}" destId="{5A2514E0-EF59-4ADA-9927-1EC23BF6F8EC}" srcOrd="0" destOrd="0" presId="urn:microsoft.com/office/officeart/2005/8/layout/hierarchy3"/>
    <dgm:cxn modelId="{DCCD3166-C1EE-4E62-BB64-295929A948D7}" type="presParOf" srcId="{5A2514E0-EF59-4ADA-9927-1EC23BF6F8EC}" destId="{0FAB8416-2FCC-430F-B048-68ECD5DF34ED}" srcOrd="0" destOrd="0" presId="urn:microsoft.com/office/officeart/2005/8/layout/hierarchy3"/>
    <dgm:cxn modelId="{C70DDFE2-B6E7-4CBE-96E3-6883B2C2B434}" type="presParOf" srcId="{5A2514E0-EF59-4ADA-9927-1EC23BF6F8EC}" destId="{9249DD0B-F9E0-426D-8091-8AB5C67C09A2}" srcOrd="1" destOrd="0" presId="urn:microsoft.com/office/officeart/2005/8/layout/hierarchy3"/>
    <dgm:cxn modelId="{FB683583-E77B-4E95-9846-4B235675DAD6}" type="presParOf" srcId="{42BD1641-71D0-4D66-85DA-858DC2A90237}" destId="{453E9829-FACF-427A-8F82-4E7E51A55E47}" srcOrd="1" destOrd="0" presId="urn:microsoft.com/office/officeart/2005/8/layout/hierarchy3"/>
    <dgm:cxn modelId="{63275857-3991-402C-B21C-BBF259D4CE5A}" type="presParOf" srcId="{453E9829-FACF-427A-8F82-4E7E51A55E47}" destId="{79DC25CB-1ECF-44D2-8603-31B84510FECF}" srcOrd="0" destOrd="0" presId="urn:microsoft.com/office/officeart/2005/8/layout/hierarchy3"/>
    <dgm:cxn modelId="{55A3A826-A793-4330-9384-C4BF0FCF458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5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fünf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923632-7CDA-41A7-943F-79F09EB58106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8FC910D-067E-4497-923A-73BD286673D4}" type="presOf" srcId="{55F5DD4C-E869-457A-849F-E6CA02F7F576}" destId="{0FAB8416-2FCC-430F-B048-68ECD5DF34ED}" srcOrd="0" destOrd="0" presId="urn:microsoft.com/office/officeart/2005/8/layout/hierarchy3"/>
    <dgm:cxn modelId="{3773C111-04A3-4155-AA91-2D0CCD1111D7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6F465C34-5EE9-4610-B7AE-48AFFEC79D6F}" type="presOf" srcId="{55F5DD4C-E869-457A-849F-E6CA02F7F576}" destId="{9249DD0B-F9E0-426D-8091-8AB5C67C09A2}" srcOrd="1" destOrd="0" presId="urn:microsoft.com/office/officeart/2005/8/layout/hierarchy3"/>
    <dgm:cxn modelId="{5725FD69-4D26-4B2D-906A-1FDB65149197}" type="presOf" srcId="{CE477D5D-A5FA-4838-A7DE-F0378BBF0322}" destId="{F2E3F2BC-AE32-40AB-8533-DB9E9DD400FF}" srcOrd="0" destOrd="0" presId="urn:microsoft.com/office/officeart/2005/8/layout/hierarchy3"/>
    <dgm:cxn modelId="{3B556BBF-8D9D-4663-AC2F-515B4DCD882D}" type="presParOf" srcId="{F2E3F2BC-AE32-40AB-8533-DB9E9DD400FF}" destId="{42BD1641-71D0-4D66-85DA-858DC2A90237}" srcOrd="0" destOrd="0" presId="urn:microsoft.com/office/officeart/2005/8/layout/hierarchy3"/>
    <dgm:cxn modelId="{C801104F-4EA2-4498-91D8-B90B8749466C}" type="presParOf" srcId="{42BD1641-71D0-4D66-85DA-858DC2A90237}" destId="{5A2514E0-EF59-4ADA-9927-1EC23BF6F8EC}" srcOrd="0" destOrd="0" presId="urn:microsoft.com/office/officeart/2005/8/layout/hierarchy3"/>
    <dgm:cxn modelId="{B80EE199-6900-40CC-BC92-38E8414E1538}" type="presParOf" srcId="{5A2514E0-EF59-4ADA-9927-1EC23BF6F8EC}" destId="{0FAB8416-2FCC-430F-B048-68ECD5DF34ED}" srcOrd="0" destOrd="0" presId="urn:microsoft.com/office/officeart/2005/8/layout/hierarchy3"/>
    <dgm:cxn modelId="{FDE52016-7345-43FD-8FD2-3F557EC2EAB4}" type="presParOf" srcId="{5A2514E0-EF59-4ADA-9927-1EC23BF6F8EC}" destId="{9249DD0B-F9E0-426D-8091-8AB5C67C09A2}" srcOrd="1" destOrd="0" presId="urn:microsoft.com/office/officeart/2005/8/layout/hierarchy3"/>
    <dgm:cxn modelId="{D1AC7258-A8EB-4FFB-B0D3-5249D409637C}" type="presParOf" srcId="{42BD1641-71D0-4D66-85DA-858DC2A90237}" destId="{453E9829-FACF-427A-8F82-4E7E51A55E47}" srcOrd="1" destOrd="0" presId="urn:microsoft.com/office/officeart/2005/8/layout/hierarchy3"/>
    <dgm:cxn modelId="{95CE5FFA-0DDA-4FAF-AB2F-732F95C1CC9F}" type="presParOf" srcId="{453E9829-FACF-427A-8F82-4E7E51A55E47}" destId="{79DC25CB-1ECF-44D2-8603-31B84510FECF}" srcOrd="0" destOrd="0" presId="urn:microsoft.com/office/officeart/2005/8/layout/hierarchy3"/>
    <dgm:cxn modelId="{6A151E41-01C2-4D23-873B-933CAFBD6BD3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E5BD28EF-F376-4C48-9FA3-C236FCA33DCC}" type="presOf" srcId="{80338949-2C0A-4C8C-A199-5A4BE47B953C}" destId="{BFC7384E-0DB4-4F3D-86F6-C89FA4EEB92B}" srcOrd="0" destOrd="0" presId="urn:microsoft.com/office/officeart/2005/8/layout/hierarchy3"/>
    <dgm:cxn modelId="{02F7659B-96B4-4517-BD2D-446C2DB7D6C7}" type="presOf" srcId="{55F5DD4C-E869-457A-849F-E6CA02F7F576}" destId="{0FAB8416-2FCC-430F-B048-68ECD5DF34ED}" srcOrd="0" destOrd="0" presId="urn:microsoft.com/office/officeart/2005/8/layout/hierarchy3"/>
    <dgm:cxn modelId="{F5C05FEE-6034-49EF-BCB7-53261ED05C72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1CDE429-9CA8-4DC0-B68C-7CA9D9CD2871}" type="presOf" srcId="{CE477D5D-A5FA-4838-A7DE-F0378BBF0322}" destId="{F2E3F2BC-AE32-40AB-8533-DB9E9DD400FF}" srcOrd="0" destOrd="0" presId="urn:microsoft.com/office/officeart/2005/8/layout/hierarchy3"/>
    <dgm:cxn modelId="{998738F3-C30B-4446-820A-96DC308968C1}" type="presOf" srcId="{C850227F-7533-46CC-9A70-5F7B847A753D}" destId="{79DC25CB-1ECF-44D2-8603-31B84510FECF}" srcOrd="0" destOrd="0" presId="urn:microsoft.com/office/officeart/2005/8/layout/hierarchy3"/>
    <dgm:cxn modelId="{19F35F0E-2A37-43DF-BBF2-9A7903164860}" type="presParOf" srcId="{F2E3F2BC-AE32-40AB-8533-DB9E9DD400FF}" destId="{42BD1641-71D0-4D66-85DA-858DC2A90237}" srcOrd="0" destOrd="0" presId="urn:microsoft.com/office/officeart/2005/8/layout/hierarchy3"/>
    <dgm:cxn modelId="{46A6E6FE-72B8-4515-8CD9-425271AE036D}" type="presParOf" srcId="{42BD1641-71D0-4D66-85DA-858DC2A90237}" destId="{5A2514E0-EF59-4ADA-9927-1EC23BF6F8EC}" srcOrd="0" destOrd="0" presId="urn:microsoft.com/office/officeart/2005/8/layout/hierarchy3"/>
    <dgm:cxn modelId="{1909A8F3-5BA5-43F0-A1F0-7AD5E5DFDC7A}" type="presParOf" srcId="{5A2514E0-EF59-4ADA-9927-1EC23BF6F8EC}" destId="{0FAB8416-2FCC-430F-B048-68ECD5DF34ED}" srcOrd="0" destOrd="0" presId="urn:microsoft.com/office/officeart/2005/8/layout/hierarchy3"/>
    <dgm:cxn modelId="{9E5F1245-DCA4-45BD-BB79-DA93AD6B7A6F}" type="presParOf" srcId="{5A2514E0-EF59-4ADA-9927-1EC23BF6F8EC}" destId="{9249DD0B-F9E0-426D-8091-8AB5C67C09A2}" srcOrd="1" destOrd="0" presId="urn:microsoft.com/office/officeart/2005/8/layout/hierarchy3"/>
    <dgm:cxn modelId="{8A0AD2AB-7445-40D5-B39F-B18CC5756E6F}" type="presParOf" srcId="{42BD1641-71D0-4D66-85DA-858DC2A90237}" destId="{453E9829-FACF-427A-8F82-4E7E51A55E47}" srcOrd="1" destOrd="0" presId="urn:microsoft.com/office/officeart/2005/8/layout/hierarchy3"/>
    <dgm:cxn modelId="{CECEAE3D-5C70-4314-9724-A7E46AD0EFF9}" type="presParOf" srcId="{453E9829-FACF-427A-8F82-4E7E51A55E47}" destId="{79DC25CB-1ECF-44D2-8603-31B84510FECF}" srcOrd="0" destOrd="0" presId="urn:microsoft.com/office/officeart/2005/8/layout/hierarchy3"/>
    <dgm:cxn modelId="{A76BB051-B30F-465E-B3DC-CDF24130853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6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sechs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D65326-C2AF-4735-B903-5FB2FA66CCFC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0A48D663-9733-414F-82C0-2533CCEE1D72}" type="presOf" srcId="{C850227F-7533-46CC-9A70-5F7B847A753D}" destId="{79DC25CB-1ECF-44D2-8603-31B84510FECF}" srcOrd="0" destOrd="0" presId="urn:microsoft.com/office/officeart/2005/8/layout/hierarchy3"/>
    <dgm:cxn modelId="{E0DFE14D-0359-4312-A623-1B12ADE8960D}" type="presOf" srcId="{55F5DD4C-E869-457A-849F-E6CA02F7F576}" destId="{9249DD0B-F9E0-426D-8091-8AB5C67C09A2}" srcOrd="1" destOrd="0" presId="urn:microsoft.com/office/officeart/2005/8/layout/hierarchy3"/>
    <dgm:cxn modelId="{AB34A6D9-AFAE-46EC-857F-2D617B44FA6F}" type="presOf" srcId="{80338949-2C0A-4C8C-A199-5A4BE47B953C}" destId="{BFC7384E-0DB4-4F3D-86F6-C89FA4EEB92B}" srcOrd="0" destOrd="0" presId="urn:microsoft.com/office/officeart/2005/8/layout/hierarchy3"/>
    <dgm:cxn modelId="{95E84827-355A-4E09-BEFA-2B12D5CB2FAC}" type="presOf" srcId="{CE477D5D-A5FA-4838-A7DE-F0378BBF0322}" destId="{F2E3F2BC-AE32-40AB-8533-DB9E9DD400FF}" srcOrd="0" destOrd="0" presId="urn:microsoft.com/office/officeart/2005/8/layout/hierarchy3"/>
    <dgm:cxn modelId="{6E63C367-7531-442B-AA66-12D6273914C2}" type="presParOf" srcId="{F2E3F2BC-AE32-40AB-8533-DB9E9DD400FF}" destId="{42BD1641-71D0-4D66-85DA-858DC2A90237}" srcOrd="0" destOrd="0" presId="urn:microsoft.com/office/officeart/2005/8/layout/hierarchy3"/>
    <dgm:cxn modelId="{0C4CB37E-1C0D-4808-A813-EC1B9033F9E7}" type="presParOf" srcId="{42BD1641-71D0-4D66-85DA-858DC2A90237}" destId="{5A2514E0-EF59-4ADA-9927-1EC23BF6F8EC}" srcOrd="0" destOrd="0" presId="urn:microsoft.com/office/officeart/2005/8/layout/hierarchy3"/>
    <dgm:cxn modelId="{CED70626-2EBE-408C-A2A1-D408502D2E75}" type="presParOf" srcId="{5A2514E0-EF59-4ADA-9927-1EC23BF6F8EC}" destId="{0FAB8416-2FCC-430F-B048-68ECD5DF34ED}" srcOrd="0" destOrd="0" presId="urn:microsoft.com/office/officeart/2005/8/layout/hierarchy3"/>
    <dgm:cxn modelId="{C12433CC-A4B5-4C79-99A0-84C97C2FE05E}" type="presParOf" srcId="{5A2514E0-EF59-4ADA-9927-1EC23BF6F8EC}" destId="{9249DD0B-F9E0-426D-8091-8AB5C67C09A2}" srcOrd="1" destOrd="0" presId="urn:microsoft.com/office/officeart/2005/8/layout/hierarchy3"/>
    <dgm:cxn modelId="{77CB333C-0CE8-432C-9F42-8D48D1297B17}" type="presParOf" srcId="{42BD1641-71D0-4D66-85DA-858DC2A90237}" destId="{453E9829-FACF-427A-8F82-4E7E51A55E47}" srcOrd="1" destOrd="0" presId="urn:microsoft.com/office/officeart/2005/8/layout/hierarchy3"/>
    <dgm:cxn modelId="{AEFE5305-B7F8-4A33-AD1C-5B3934EAC864}" type="presParOf" srcId="{453E9829-FACF-427A-8F82-4E7E51A55E47}" destId="{79DC25CB-1ECF-44D2-8603-31B84510FECF}" srcOrd="0" destOrd="0" presId="urn:microsoft.com/office/officeart/2005/8/layout/hierarchy3"/>
    <dgm:cxn modelId="{1A5B09C3-F0F4-4134-92ED-D2D67D77B10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6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sech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D0B0975-4F1A-4CFD-8F19-E14032ED3ACF}" type="presOf" srcId="{55F5DD4C-E869-457A-849F-E6CA02F7F576}" destId="{0FAB8416-2FCC-430F-B048-68ECD5DF34ED}" srcOrd="0" destOrd="0" presId="urn:microsoft.com/office/officeart/2005/8/layout/hierarchy3"/>
    <dgm:cxn modelId="{1A0373D3-CFFC-4FF9-9811-145308AF6555}" type="presOf" srcId="{CE477D5D-A5FA-4838-A7DE-F0378BBF0322}" destId="{F2E3F2BC-AE32-40AB-8533-DB9E9DD400FF}" srcOrd="0" destOrd="0" presId="urn:microsoft.com/office/officeart/2005/8/layout/hierarchy3"/>
    <dgm:cxn modelId="{1A739CC0-7CDC-4E7A-8F4A-0F57BB52C346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826E1F5E-9BB5-4F5E-9525-C6C62601079B}" type="presOf" srcId="{80338949-2C0A-4C8C-A199-5A4BE47B953C}" destId="{BFC7384E-0DB4-4F3D-86F6-C89FA4EEB92B}" srcOrd="0" destOrd="0" presId="urn:microsoft.com/office/officeart/2005/8/layout/hierarchy3"/>
    <dgm:cxn modelId="{07F528E6-CF9B-4149-8FB5-34ACB421BDD5}" type="presOf" srcId="{55F5DD4C-E869-457A-849F-E6CA02F7F576}" destId="{9249DD0B-F9E0-426D-8091-8AB5C67C09A2}" srcOrd="1" destOrd="0" presId="urn:microsoft.com/office/officeart/2005/8/layout/hierarchy3"/>
    <dgm:cxn modelId="{A52AA340-0BD7-4331-9504-B4F4CF0215D6}" type="presParOf" srcId="{F2E3F2BC-AE32-40AB-8533-DB9E9DD400FF}" destId="{42BD1641-71D0-4D66-85DA-858DC2A90237}" srcOrd="0" destOrd="0" presId="urn:microsoft.com/office/officeart/2005/8/layout/hierarchy3"/>
    <dgm:cxn modelId="{3A63D734-6E92-4996-9AD2-5F2AE2082992}" type="presParOf" srcId="{42BD1641-71D0-4D66-85DA-858DC2A90237}" destId="{5A2514E0-EF59-4ADA-9927-1EC23BF6F8EC}" srcOrd="0" destOrd="0" presId="urn:microsoft.com/office/officeart/2005/8/layout/hierarchy3"/>
    <dgm:cxn modelId="{92DE29BE-2086-43A2-A4A4-20B6E86565F0}" type="presParOf" srcId="{5A2514E0-EF59-4ADA-9927-1EC23BF6F8EC}" destId="{0FAB8416-2FCC-430F-B048-68ECD5DF34ED}" srcOrd="0" destOrd="0" presId="urn:microsoft.com/office/officeart/2005/8/layout/hierarchy3"/>
    <dgm:cxn modelId="{A1210815-D25E-42CE-937C-13EED058C0D6}" type="presParOf" srcId="{5A2514E0-EF59-4ADA-9927-1EC23BF6F8EC}" destId="{9249DD0B-F9E0-426D-8091-8AB5C67C09A2}" srcOrd="1" destOrd="0" presId="urn:microsoft.com/office/officeart/2005/8/layout/hierarchy3"/>
    <dgm:cxn modelId="{C48653E8-5F2F-48DA-B6EC-3BAE33A672D6}" type="presParOf" srcId="{42BD1641-71D0-4D66-85DA-858DC2A90237}" destId="{453E9829-FACF-427A-8F82-4E7E51A55E47}" srcOrd="1" destOrd="0" presId="urn:microsoft.com/office/officeart/2005/8/layout/hierarchy3"/>
    <dgm:cxn modelId="{6F8E230F-B60D-4F9D-A050-6D474EF3BB6C}" type="presParOf" srcId="{453E9829-FACF-427A-8F82-4E7E51A55E47}" destId="{79DC25CB-1ECF-44D2-8603-31B84510FECF}" srcOrd="0" destOrd="0" presId="urn:microsoft.com/office/officeart/2005/8/layout/hierarchy3"/>
    <dgm:cxn modelId="{F2AF3EB0-5DA6-402F-88D6-3950E3C91C27}" type="presParOf" srcId="{453E9829-FACF-427A-8F82-4E7E51A55E47}" destId="{BFC7384E-0DB4-4F3D-86F6-C89FA4EEB92B}" srcOrd="1" destOrd="0" presId="urn:microsoft.com/office/officeart/2005/8/layout/hierarchy3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21520D0-7EE8-42A6-BFF7-94F106FF4CDE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C2D1DB3-3994-4C27-94D2-833EF9762964}" type="presOf" srcId="{80338949-2C0A-4C8C-A199-5A4BE47B953C}" destId="{BFC7384E-0DB4-4F3D-86F6-C89FA4EEB92B}" srcOrd="0" destOrd="0" presId="urn:microsoft.com/office/officeart/2005/8/layout/hierarchy3"/>
    <dgm:cxn modelId="{0D5DCADA-AF3B-4DC9-89CE-D34E85EF1CD2}" type="presOf" srcId="{55F5DD4C-E869-457A-849F-E6CA02F7F576}" destId="{9249DD0B-F9E0-426D-8091-8AB5C67C09A2}" srcOrd="1" destOrd="0" presId="urn:microsoft.com/office/officeart/2005/8/layout/hierarchy3"/>
    <dgm:cxn modelId="{D9FE479F-9160-4687-A42E-907672CCDC37}" type="presOf" srcId="{CE477D5D-A5FA-4838-A7DE-F0378BBF0322}" destId="{F2E3F2BC-AE32-40AB-8533-DB9E9DD400FF}" srcOrd="0" destOrd="0" presId="urn:microsoft.com/office/officeart/2005/8/layout/hierarchy3"/>
    <dgm:cxn modelId="{5477FE97-BF9A-4AA2-B73F-58D70AEB2136}" type="presOf" srcId="{55F5DD4C-E869-457A-849F-E6CA02F7F576}" destId="{0FAB8416-2FCC-430F-B048-68ECD5DF34ED}" srcOrd="0" destOrd="0" presId="urn:microsoft.com/office/officeart/2005/8/layout/hierarchy3"/>
    <dgm:cxn modelId="{6326348C-D9B0-4201-882F-9804254F7E59}" type="presParOf" srcId="{F2E3F2BC-AE32-40AB-8533-DB9E9DD400FF}" destId="{42BD1641-71D0-4D66-85DA-858DC2A90237}" srcOrd="0" destOrd="0" presId="urn:microsoft.com/office/officeart/2005/8/layout/hierarchy3"/>
    <dgm:cxn modelId="{58AD96E9-42A3-4BA7-BA38-2058A6C9BB77}" type="presParOf" srcId="{42BD1641-71D0-4D66-85DA-858DC2A90237}" destId="{5A2514E0-EF59-4ADA-9927-1EC23BF6F8EC}" srcOrd="0" destOrd="0" presId="urn:microsoft.com/office/officeart/2005/8/layout/hierarchy3"/>
    <dgm:cxn modelId="{A5DAB8BB-B447-47D0-BC39-1C194CCE3586}" type="presParOf" srcId="{5A2514E0-EF59-4ADA-9927-1EC23BF6F8EC}" destId="{0FAB8416-2FCC-430F-B048-68ECD5DF34ED}" srcOrd="0" destOrd="0" presId="urn:microsoft.com/office/officeart/2005/8/layout/hierarchy3"/>
    <dgm:cxn modelId="{BDD5A4CB-3C01-4CA3-B945-B4C6D54466A4}" type="presParOf" srcId="{5A2514E0-EF59-4ADA-9927-1EC23BF6F8EC}" destId="{9249DD0B-F9E0-426D-8091-8AB5C67C09A2}" srcOrd="1" destOrd="0" presId="urn:microsoft.com/office/officeart/2005/8/layout/hierarchy3"/>
    <dgm:cxn modelId="{E526351D-9B7F-4D7E-BCA7-10C2C17105EA}" type="presParOf" srcId="{42BD1641-71D0-4D66-85DA-858DC2A90237}" destId="{453E9829-FACF-427A-8F82-4E7E51A55E47}" srcOrd="1" destOrd="0" presId="urn:microsoft.com/office/officeart/2005/8/layout/hierarchy3"/>
    <dgm:cxn modelId="{E9F8A0F0-5511-4399-B74E-F34C52DF86A6}" type="presParOf" srcId="{453E9829-FACF-427A-8F82-4E7E51A55E47}" destId="{79DC25CB-1ECF-44D2-8603-31B84510FECF}" srcOrd="0" destOrd="0" presId="urn:microsoft.com/office/officeart/2005/8/layout/hierarchy3"/>
    <dgm:cxn modelId="{0014FA53-7643-4E4F-B274-C8BDF08EB3AC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7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sieben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D10FEA-C369-4FFB-864B-F111F3FED946}" type="presOf" srcId="{55F5DD4C-E869-457A-849F-E6CA02F7F576}" destId="{9249DD0B-F9E0-426D-8091-8AB5C67C09A2}" srcOrd="1" destOrd="0" presId="urn:microsoft.com/office/officeart/2005/8/layout/hierarchy3"/>
    <dgm:cxn modelId="{65792754-951C-4AF6-88C5-95E80538D702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96EC02C5-68D4-4FB1-8DB1-F446709C55CC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D83332D1-EA61-4C3C-B889-50CC6869BB8C}" type="presOf" srcId="{C850227F-7533-46CC-9A70-5F7B847A753D}" destId="{79DC25CB-1ECF-44D2-8603-31B84510FECF}" srcOrd="0" destOrd="0" presId="urn:microsoft.com/office/officeart/2005/8/layout/hierarchy3"/>
    <dgm:cxn modelId="{DE6B3B11-1DD6-47A2-86B6-6EEFCFDEC089}" type="presOf" srcId="{55F5DD4C-E869-457A-849F-E6CA02F7F576}" destId="{0FAB8416-2FCC-430F-B048-68ECD5DF34ED}" srcOrd="0" destOrd="0" presId="urn:microsoft.com/office/officeart/2005/8/layout/hierarchy3"/>
    <dgm:cxn modelId="{AB5DDF4F-05E6-471C-9B5B-745DB339DC5A}" type="presParOf" srcId="{F2E3F2BC-AE32-40AB-8533-DB9E9DD400FF}" destId="{42BD1641-71D0-4D66-85DA-858DC2A90237}" srcOrd="0" destOrd="0" presId="urn:microsoft.com/office/officeart/2005/8/layout/hierarchy3"/>
    <dgm:cxn modelId="{C963513D-4532-4319-8478-0842D9355182}" type="presParOf" srcId="{42BD1641-71D0-4D66-85DA-858DC2A90237}" destId="{5A2514E0-EF59-4ADA-9927-1EC23BF6F8EC}" srcOrd="0" destOrd="0" presId="urn:microsoft.com/office/officeart/2005/8/layout/hierarchy3"/>
    <dgm:cxn modelId="{07C505EE-9354-440E-90C0-21764F22D0C6}" type="presParOf" srcId="{5A2514E0-EF59-4ADA-9927-1EC23BF6F8EC}" destId="{0FAB8416-2FCC-430F-B048-68ECD5DF34ED}" srcOrd="0" destOrd="0" presId="urn:microsoft.com/office/officeart/2005/8/layout/hierarchy3"/>
    <dgm:cxn modelId="{2F87CD5B-2550-4D51-BF18-A4CB48506E14}" type="presParOf" srcId="{5A2514E0-EF59-4ADA-9927-1EC23BF6F8EC}" destId="{9249DD0B-F9E0-426D-8091-8AB5C67C09A2}" srcOrd="1" destOrd="0" presId="urn:microsoft.com/office/officeart/2005/8/layout/hierarchy3"/>
    <dgm:cxn modelId="{7133495D-90DF-43B9-A04D-E682BDCBE117}" type="presParOf" srcId="{42BD1641-71D0-4D66-85DA-858DC2A90237}" destId="{453E9829-FACF-427A-8F82-4E7E51A55E47}" srcOrd="1" destOrd="0" presId="urn:microsoft.com/office/officeart/2005/8/layout/hierarchy3"/>
    <dgm:cxn modelId="{940C356B-653A-4A05-9656-CF3D200A8B92}" type="presParOf" srcId="{453E9829-FACF-427A-8F82-4E7E51A55E47}" destId="{79DC25CB-1ECF-44D2-8603-31B84510FECF}" srcOrd="0" destOrd="0" presId="urn:microsoft.com/office/officeart/2005/8/layout/hierarchy3"/>
    <dgm:cxn modelId="{9661C2B6-6D27-4545-BF06-828939058BD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7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sieb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CD0429-9DA0-4069-A13A-1B5E13C8F18E}" type="presOf" srcId="{55F5DD4C-E869-457A-849F-E6CA02F7F576}" destId="{0FAB8416-2FCC-430F-B048-68ECD5DF34ED}" srcOrd="0" destOrd="0" presId="urn:microsoft.com/office/officeart/2005/8/layout/hierarchy3"/>
    <dgm:cxn modelId="{685C44DB-F139-4E77-A879-94C801FEC986}" type="presOf" srcId="{80338949-2C0A-4C8C-A199-5A4BE47B953C}" destId="{BFC7384E-0DB4-4F3D-86F6-C89FA4EEB92B}" srcOrd="0" destOrd="0" presId="urn:microsoft.com/office/officeart/2005/8/layout/hierarchy3"/>
    <dgm:cxn modelId="{81A35A8E-5A7F-403C-A03A-94729A155E4C}" type="presOf" srcId="{55F5DD4C-E869-457A-849F-E6CA02F7F576}" destId="{9249DD0B-F9E0-426D-8091-8AB5C67C09A2}" srcOrd="1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B23507B-71D2-4578-9906-06A4BA815457}" type="presOf" srcId="{C850227F-7533-46CC-9A70-5F7B847A753D}" destId="{79DC25CB-1ECF-44D2-8603-31B84510FEC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9B6CD44-B460-46B3-9FD8-B288C3750E4C}" type="presOf" srcId="{CE477D5D-A5FA-4838-A7DE-F0378BBF0322}" destId="{F2E3F2BC-AE32-40AB-8533-DB9E9DD400FF}" srcOrd="0" destOrd="0" presId="urn:microsoft.com/office/officeart/2005/8/layout/hierarchy3"/>
    <dgm:cxn modelId="{22F364F1-06F3-408C-A0E2-BBC4D9A28B1B}" type="presParOf" srcId="{F2E3F2BC-AE32-40AB-8533-DB9E9DD400FF}" destId="{42BD1641-71D0-4D66-85DA-858DC2A90237}" srcOrd="0" destOrd="0" presId="urn:microsoft.com/office/officeart/2005/8/layout/hierarchy3"/>
    <dgm:cxn modelId="{6C322558-9ED4-421C-A008-94ED74C0CF53}" type="presParOf" srcId="{42BD1641-71D0-4D66-85DA-858DC2A90237}" destId="{5A2514E0-EF59-4ADA-9927-1EC23BF6F8EC}" srcOrd="0" destOrd="0" presId="urn:microsoft.com/office/officeart/2005/8/layout/hierarchy3"/>
    <dgm:cxn modelId="{8DA6AE22-885F-4432-BAED-B79527C7B617}" type="presParOf" srcId="{5A2514E0-EF59-4ADA-9927-1EC23BF6F8EC}" destId="{0FAB8416-2FCC-430F-B048-68ECD5DF34ED}" srcOrd="0" destOrd="0" presId="urn:microsoft.com/office/officeart/2005/8/layout/hierarchy3"/>
    <dgm:cxn modelId="{ECE71FA4-9F61-415E-BE08-871780898E84}" type="presParOf" srcId="{5A2514E0-EF59-4ADA-9927-1EC23BF6F8EC}" destId="{9249DD0B-F9E0-426D-8091-8AB5C67C09A2}" srcOrd="1" destOrd="0" presId="urn:microsoft.com/office/officeart/2005/8/layout/hierarchy3"/>
    <dgm:cxn modelId="{398850BC-F546-4D8A-9D1D-707689B2DEE7}" type="presParOf" srcId="{42BD1641-71D0-4D66-85DA-858DC2A90237}" destId="{453E9829-FACF-427A-8F82-4E7E51A55E47}" srcOrd="1" destOrd="0" presId="urn:microsoft.com/office/officeart/2005/8/layout/hierarchy3"/>
    <dgm:cxn modelId="{3809C622-84E9-4D8D-A432-1CD3C79F255A}" type="presParOf" srcId="{453E9829-FACF-427A-8F82-4E7E51A55E47}" destId="{79DC25CB-1ECF-44D2-8603-31B84510FECF}" srcOrd="0" destOrd="0" presId="urn:microsoft.com/office/officeart/2005/8/layout/hierarchy3"/>
    <dgm:cxn modelId="{1BBC3704-E8DC-4C69-A702-049F3A9E1ADF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BEC0DB-067F-49D1-8C5B-A8A9A66C2C8F}" type="presOf" srcId="{80338949-2C0A-4C8C-A199-5A4BE47B953C}" destId="{BFC7384E-0DB4-4F3D-86F6-C89FA4EEB92B}" srcOrd="0" destOrd="0" presId="urn:microsoft.com/office/officeart/2005/8/layout/hierarchy3"/>
    <dgm:cxn modelId="{239436FD-568E-4139-97F5-AF29BC424CF8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1A01EF6-E8D4-41CA-8884-D0E4C1809515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2F311C8A-3A19-43AE-9B68-3A1311B7B0DB}" type="presOf" srcId="{CE477D5D-A5FA-4838-A7DE-F0378BBF0322}" destId="{F2E3F2BC-AE32-40AB-8533-DB9E9DD400FF}" srcOrd="0" destOrd="0" presId="urn:microsoft.com/office/officeart/2005/8/layout/hierarchy3"/>
    <dgm:cxn modelId="{B178DB1A-55DA-4ECC-AD88-969920687828}" type="presOf" srcId="{55F5DD4C-E869-457A-849F-E6CA02F7F576}" destId="{9249DD0B-F9E0-426D-8091-8AB5C67C09A2}" srcOrd="1" destOrd="0" presId="urn:microsoft.com/office/officeart/2005/8/layout/hierarchy3"/>
    <dgm:cxn modelId="{F6B68809-5B18-4ED6-8DAD-67DF96B575F7}" type="presParOf" srcId="{F2E3F2BC-AE32-40AB-8533-DB9E9DD400FF}" destId="{42BD1641-71D0-4D66-85DA-858DC2A90237}" srcOrd="0" destOrd="0" presId="urn:microsoft.com/office/officeart/2005/8/layout/hierarchy3"/>
    <dgm:cxn modelId="{DF33ADD2-40D4-47F2-9066-9F1F209A5D44}" type="presParOf" srcId="{42BD1641-71D0-4D66-85DA-858DC2A90237}" destId="{5A2514E0-EF59-4ADA-9927-1EC23BF6F8EC}" srcOrd="0" destOrd="0" presId="urn:microsoft.com/office/officeart/2005/8/layout/hierarchy3"/>
    <dgm:cxn modelId="{6E4FF6ED-338E-4EF0-AAD4-C575A71BA1CC}" type="presParOf" srcId="{5A2514E0-EF59-4ADA-9927-1EC23BF6F8EC}" destId="{0FAB8416-2FCC-430F-B048-68ECD5DF34ED}" srcOrd="0" destOrd="0" presId="urn:microsoft.com/office/officeart/2005/8/layout/hierarchy3"/>
    <dgm:cxn modelId="{D5DA71A9-9D1F-479E-A1AA-0BF2D6D20A13}" type="presParOf" srcId="{5A2514E0-EF59-4ADA-9927-1EC23BF6F8EC}" destId="{9249DD0B-F9E0-426D-8091-8AB5C67C09A2}" srcOrd="1" destOrd="0" presId="urn:microsoft.com/office/officeart/2005/8/layout/hierarchy3"/>
    <dgm:cxn modelId="{398C7AFD-A986-47C6-BCAF-E7F5D660D92A}" type="presParOf" srcId="{42BD1641-71D0-4D66-85DA-858DC2A90237}" destId="{453E9829-FACF-427A-8F82-4E7E51A55E47}" srcOrd="1" destOrd="0" presId="urn:microsoft.com/office/officeart/2005/8/layout/hierarchy3"/>
    <dgm:cxn modelId="{E9F973D9-E461-46AF-B657-F21FF770A1A4}" type="presParOf" srcId="{453E9829-FACF-427A-8F82-4E7E51A55E47}" destId="{79DC25CB-1ECF-44D2-8603-31B84510FECF}" srcOrd="0" destOrd="0" presId="urn:microsoft.com/office/officeart/2005/8/layout/hierarchy3"/>
    <dgm:cxn modelId="{F2573232-69D5-49DC-B0D4-3EE0F54A560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8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acht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234F8B-92A5-4E11-95DB-FE3E40AA53C3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DFC5AB0-F8C4-420A-A5FF-71698D6D7BCE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F189E73A-9DB2-4985-A56B-29002F5F468C}" type="presOf" srcId="{CE477D5D-A5FA-4838-A7DE-F0378BBF0322}" destId="{F2E3F2BC-AE32-40AB-8533-DB9E9DD400FF}" srcOrd="0" destOrd="0" presId="urn:microsoft.com/office/officeart/2005/8/layout/hierarchy3"/>
    <dgm:cxn modelId="{D40740DD-5CD5-4374-A845-1266F06AAEEF}" type="presOf" srcId="{C850227F-7533-46CC-9A70-5F7B847A753D}" destId="{79DC25CB-1ECF-44D2-8603-31B84510FECF}" srcOrd="0" destOrd="0" presId="urn:microsoft.com/office/officeart/2005/8/layout/hierarchy3"/>
    <dgm:cxn modelId="{13CDADE6-7FD9-4183-8462-AF9C00647381}" type="presOf" srcId="{55F5DD4C-E869-457A-849F-E6CA02F7F576}" destId="{0FAB8416-2FCC-430F-B048-68ECD5DF34ED}" srcOrd="0" destOrd="0" presId="urn:microsoft.com/office/officeart/2005/8/layout/hierarchy3"/>
    <dgm:cxn modelId="{2E704647-9402-4227-8E11-24BBAE074122}" type="presParOf" srcId="{F2E3F2BC-AE32-40AB-8533-DB9E9DD400FF}" destId="{42BD1641-71D0-4D66-85DA-858DC2A90237}" srcOrd="0" destOrd="0" presId="urn:microsoft.com/office/officeart/2005/8/layout/hierarchy3"/>
    <dgm:cxn modelId="{B481B03B-C403-4569-A56E-3729C70DEF40}" type="presParOf" srcId="{42BD1641-71D0-4D66-85DA-858DC2A90237}" destId="{5A2514E0-EF59-4ADA-9927-1EC23BF6F8EC}" srcOrd="0" destOrd="0" presId="urn:microsoft.com/office/officeart/2005/8/layout/hierarchy3"/>
    <dgm:cxn modelId="{547BC108-51B6-4B2F-B48D-BB4A69BC36B1}" type="presParOf" srcId="{5A2514E0-EF59-4ADA-9927-1EC23BF6F8EC}" destId="{0FAB8416-2FCC-430F-B048-68ECD5DF34ED}" srcOrd="0" destOrd="0" presId="urn:microsoft.com/office/officeart/2005/8/layout/hierarchy3"/>
    <dgm:cxn modelId="{5BB9CB16-89C1-45A4-88C0-1E424566E766}" type="presParOf" srcId="{5A2514E0-EF59-4ADA-9927-1EC23BF6F8EC}" destId="{9249DD0B-F9E0-426D-8091-8AB5C67C09A2}" srcOrd="1" destOrd="0" presId="urn:microsoft.com/office/officeart/2005/8/layout/hierarchy3"/>
    <dgm:cxn modelId="{DA539356-EB3B-45C2-BA5D-C7F4A1C61A92}" type="presParOf" srcId="{42BD1641-71D0-4D66-85DA-858DC2A90237}" destId="{453E9829-FACF-427A-8F82-4E7E51A55E47}" srcOrd="1" destOrd="0" presId="urn:microsoft.com/office/officeart/2005/8/layout/hierarchy3"/>
    <dgm:cxn modelId="{0027C28E-0F08-4805-AC17-79A362ED4AB6}" type="presParOf" srcId="{453E9829-FACF-427A-8F82-4E7E51A55E47}" destId="{79DC25CB-1ECF-44D2-8603-31B84510FECF}" srcOrd="0" destOrd="0" presId="urn:microsoft.com/office/officeart/2005/8/layout/hierarchy3"/>
    <dgm:cxn modelId="{7BB78C01-568D-4FBA-A5B1-986866A4A55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216EC7E4-7D70-4153-9C4B-93540BC0F1DA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8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acht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31E3FC5B-AF43-4CF7-99D0-5B01A18F34DB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11F42F6-ADEC-47B3-A420-BA59F76C9590}" type="presOf" srcId="{55F5DD4C-E869-457A-849F-E6CA02F7F576}" destId="{0FAB8416-2FCC-430F-B048-68ECD5DF34ED}" srcOrd="0" destOrd="0" presId="urn:microsoft.com/office/officeart/2005/8/layout/hierarchy3"/>
    <dgm:cxn modelId="{7F1389B8-DA32-4CD2-ADB1-146D97E9BC25}" type="presOf" srcId="{C850227F-7533-46CC-9A70-5F7B847A753D}" destId="{79DC25CB-1ECF-44D2-8603-31B84510FECF}" srcOrd="0" destOrd="0" presId="urn:microsoft.com/office/officeart/2005/8/layout/hierarchy3"/>
    <dgm:cxn modelId="{3585267C-8197-46B7-BD13-5374D07FBA25}" type="presOf" srcId="{CE477D5D-A5FA-4838-A7DE-F0378BBF0322}" destId="{F2E3F2BC-AE32-40AB-8533-DB9E9DD400FF}" srcOrd="0" destOrd="0" presId="urn:microsoft.com/office/officeart/2005/8/layout/hierarchy3"/>
    <dgm:cxn modelId="{3974B209-4E6B-4A2D-ACAC-226B3419231C}" type="presOf" srcId="{55F5DD4C-E869-457A-849F-E6CA02F7F576}" destId="{9249DD0B-F9E0-426D-8091-8AB5C67C09A2}" srcOrd="1" destOrd="0" presId="urn:microsoft.com/office/officeart/2005/8/layout/hierarchy3"/>
    <dgm:cxn modelId="{556441C1-DD4F-415B-95C7-20D20EC22B2F}" type="presParOf" srcId="{F2E3F2BC-AE32-40AB-8533-DB9E9DD400FF}" destId="{42BD1641-71D0-4D66-85DA-858DC2A90237}" srcOrd="0" destOrd="0" presId="urn:microsoft.com/office/officeart/2005/8/layout/hierarchy3"/>
    <dgm:cxn modelId="{6E19F47A-F4C3-4629-9B4B-93E5AA7B53CE}" type="presParOf" srcId="{42BD1641-71D0-4D66-85DA-858DC2A90237}" destId="{5A2514E0-EF59-4ADA-9927-1EC23BF6F8EC}" srcOrd="0" destOrd="0" presId="urn:microsoft.com/office/officeart/2005/8/layout/hierarchy3"/>
    <dgm:cxn modelId="{CC49C53A-1DCF-4357-AD2A-9BA201B07749}" type="presParOf" srcId="{5A2514E0-EF59-4ADA-9927-1EC23BF6F8EC}" destId="{0FAB8416-2FCC-430F-B048-68ECD5DF34ED}" srcOrd="0" destOrd="0" presId="urn:microsoft.com/office/officeart/2005/8/layout/hierarchy3"/>
    <dgm:cxn modelId="{ABB677C1-0AC5-433A-8699-524B2A16A2BD}" type="presParOf" srcId="{5A2514E0-EF59-4ADA-9927-1EC23BF6F8EC}" destId="{9249DD0B-F9E0-426D-8091-8AB5C67C09A2}" srcOrd="1" destOrd="0" presId="urn:microsoft.com/office/officeart/2005/8/layout/hierarchy3"/>
    <dgm:cxn modelId="{B38E38DA-10D8-4CED-B516-8B2992EEA3FA}" type="presParOf" srcId="{42BD1641-71D0-4D66-85DA-858DC2A90237}" destId="{453E9829-FACF-427A-8F82-4E7E51A55E47}" srcOrd="1" destOrd="0" presId="urn:microsoft.com/office/officeart/2005/8/layout/hierarchy3"/>
    <dgm:cxn modelId="{85219727-06FB-4F4B-8786-82CFBF721E5D}" type="presParOf" srcId="{453E9829-FACF-427A-8F82-4E7E51A55E47}" destId="{79DC25CB-1ECF-44D2-8603-31B84510FECF}" srcOrd="0" destOrd="0" presId="urn:microsoft.com/office/officeart/2005/8/layout/hierarchy3"/>
    <dgm:cxn modelId="{2350C87F-60EB-4A89-9FAB-A3773D24B722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4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879B20-FCBD-4904-B631-97EE5650907D}" type="presOf" srcId="{CE477D5D-A5FA-4838-A7DE-F0378BBF0322}" destId="{F2E3F2BC-AE32-40AB-8533-DB9E9DD400FF}" srcOrd="0" destOrd="0" presId="urn:microsoft.com/office/officeart/2005/8/layout/hierarchy3"/>
    <dgm:cxn modelId="{B18357DB-4741-4690-B979-FFDBF6F3EED9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2C54E221-6D0C-44EF-A025-6FCC654C28BC}" type="presOf" srcId="{55F5DD4C-E869-457A-849F-E6CA02F7F576}" destId="{9249DD0B-F9E0-426D-8091-8AB5C67C09A2}" srcOrd="1" destOrd="0" presId="urn:microsoft.com/office/officeart/2005/8/layout/hierarchy3"/>
    <dgm:cxn modelId="{A4A55C0F-7A26-4623-8B2C-71F077D8E9A6}" type="presOf" srcId="{80338949-2C0A-4C8C-A199-5A4BE47B953C}" destId="{BFC7384E-0DB4-4F3D-86F6-C89FA4EEB92B}" srcOrd="0" destOrd="0" presId="urn:microsoft.com/office/officeart/2005/8/layout/hierarchy3"/>
    <dgm:cxn modelId="{B8E8342B-FFF8-4FF2-BA5A-1FC7E562654B}" type="presOf" srcId="{55F5DD4C-E869-457A-849F-E6CA02F7F576}" destId="{0FAB8416-2FCC-430F-B048-68ECD5DF34ED}" srcOrd="0" destOrd="0" presId="urn:microsoft.com/office/officeart/2005/8/layout/hierarchy3"/>
    <dgm:cxn modelId="{142BF543-A417-4E69-B7EC-885FF05D583F}" type="presParOf" srcId="{F2E3F2BC-AE32-40AB-8533-DB9E9DD400FF}" destId="{42BD1641-71D0-4D66-85DA-858DC2A90237}" srcOrd="0" destOrd="0" presId="urn:microsoft.com/office/officeart/2005/8/layout/hierarchy3"/>
    <dgm:cxn modelId="{59E4CA00-02D4-466C-B29D-CEC0796ECB69}" type="presParOf" srcId="{42BD1641-71D0-4D66-85DA-858DC2A90237}" destId="{5A2514E0-EF59-4ADA-9927-1EC23BF6F8EC}" srcOrd="0" destOrd="0" presId="urn:microsoft.com/office/officeart/2005/8/layout/hierarchy3"/>
    <dgm:cxn modelId="{362C08DF-2E2D-4E00-B1D6-2633595E9D06}" type="presParOf" srcId="{5A2514E0-EF59-4ADA-9927-1EC23BF6F8EC}" destId="{0FAB8416-2FCC-430F-B048-68ECD5DF34ED}" srcOrd="0" destOrd="0" presId="urn:microsoft.com/office/officeart/2005/8/layout/hierarchy3"/>
    <dgm:cxn modelId="{D1CF57E8-968A-4C4A-9FF7-4AFF8CD3818B}" type="presParOf" srcId="{5A2514E0-EF59-4ADA-9927-1EC23BF6F8EC}" destId="{9249DD0B-F9E0-426D-8091-8AB5C67C09A2}" srcOrd="1" destOrd="0" presId="urn:microsoft.com/office/officeart/2005/8/layout/hierarchy3"/>
    <dgm:cxn modelId="{8D528D8F-0087-43E7-AD9D-E738B9ED6848}" type="presParOf" srcId="{42BD1641-71D0-4D66-85DA-858DC2A90237}" destId="{453E9829-FACF-427A-8F82-4E7E51A55E47}" srcOrd="1" destOrd="0" presId="urn:microsoft.com/office/officeart/2005/8/layout/hierarchy3"/>
    <dgm:cxn modelId="{CA2A813A-7C78-48D7-9C86-90A9DCD5327E}" type="presParOf" srcId="{453E9829-FACF-427A-8F82-4E7E51A55E47}" destId="{79DC25CB-1ECF-44D2-8603-31B84510FECF}" srcOrd="0" destOrd="0" presId="urn:microsoft.com/office/officeart/2005/8/layout/hierarchy3"/>
    <dgm:cxn modelId="{FFB46944-362C-46E9-A262-A74DD924AF00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5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9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2BAB80-3CCA-472C-AEFE-122D42C496F1}" type="presOf" srcId="{55F5DD4C-E869-457A-849F-E6CA02F7F576}" destId="{0FAB8416-2FCC-430F-B048-68ECD5DF34ED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EC53B0B4-C9E0-4E8A-AED7-34E0542C840E}" type="presOf" srcId="{C850227F-7533-46CC-9A70-5F7B847A753D}" destId="{79DC25CB-1ECF-44D2-8603-31B84510FECF}" srcOrd="0" destOrd="0" presId="urn:microsoft.com/office/officeart/2005/8/layout/hierarchy3"/>
    <dgm:cxn modelId="{4D044960-00F5-40E5-9EC6-C057D4B938B6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0FAB1F1-45D7-4CFD-9218-A2083ECE9629}" type="presOf" srcId="{80338949-2C0A-4C8C-A199-5A4BE47B953C}" destId="{BFC7384E-0DB4-4F3D-86F6-C89FA4EEB92B}" srcOrd="0" destOrd="0" presId="urn:microsoft.com/office/officeart/2005/8/layout/hierarchy3"/>
    <dgm:cxn modelId="{B6E0233C-B0A1-425C-9813-B307BDE9273F}" type="presOf" srcId="{55F5DD4C-E869-457A-849F-E6CA02F7F576}" destId="{9249DD0B-F9E0-426D-8091-8AB5C67C09A2}" srcOrd="1" destOrd="0" presId="urn:microsoft.com/office/officeart/2005/8/layout/hierarchy3"/>
    <dgm:cxn modelId="{06D07655-B592-41EB-A795-292C1074B65A}" type="presParOf" srcId="{F2E3F2BC-AE32-40AB-8533-DB9E9DD400FF}" destId="{42BD1641-71D0-4D66-85DA-858DC2A90237}" srcOrd="0" destOrd="0" presId="urn:microsoft.com/office/officeart/2005/8/layout/hierarchy3"/>
    <dgm:cxn modelId="{122E4EE4-A003-4C9A-A8DA-042B9076923B}" type="presParOf" srcId="{42BD1641-71D0-4D66-85DA-858DC2A90237}" destId="{5A2514E0-EF59-4ADA-9927-1EC23BF6F8EC}" srcOrd="0" destOrd="0" presId="urn:microsoft.com/office/officeart/2005/8/layout/hierarchy3"/>
    <dgm:cxn modelId="{B5472E7C-BF24-4457-A025-1F212A406972}" type="presParOf" srcId="{5A2514E0-EF59-4ADA-9927-1EC23BF6F8EC}" destId="{0FAB8416-2FCC-430F-B048-68ECD5DF34ED}" srcOrd="0" destOrd="0" presId="urn:microsoft.com/office/officeart/2005/8/layout/hierarchy3"/>
    <dgm:cxn modelId="{433C1031-115F-4803-A848-57293B704480}" type="presParOf" srcId="{5A2514E0-EF59-4ADA-9927-1EC23BF6F8EC}" destId="{9249DD0B-F9E0-426D-8091-8AB5C67C09A2}" srcOrd="1" destOrd="0" presId="urn:microsoft.com/office/officeart/2005/8/layout/hierarchy3"/>
    <dgm:cxn modelId="{69406319-F476-4E94-A133-AE34FDEAC6E2}" type="presParOf" srcId="{42BD1641-71D0-4D66-85DA-858DC2A90237}" destId="{453E9829-FACF-427A-8F82-4E7E51A55E47}" srcOrd="1" destOrd="0" presId="urn:microsoft.com/office/officeart/2005/8/layout/hierarchy3"/>
    <dgm:cxn modelId="{D8368D23-12DD-4EA8-9FAF-6EA9C8D265BE}" type="presParOf" srcId="{453E9829-FACF-427A-8F82-4E7E51A55E47}" destId="{79DC25CB-1ECF-44D2-8603-31B84510FECF}" srcOrd="0" destOrd="0" presId="urn:microsoft.com/office/officeart/2005/8/layout/hierarchy3"/>
    <dgm:cxn modelId="{1972D394-2396-4AA8-9E56-C54CD7F0D3AF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6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9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neun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A34E0C-6CEC-4D64-88EF-2FEB349D2867}" type="presOf" srcId="{55F5DD4C-E869-457A-849F-E6CA02F7F576}" destId="{9249DD0B-F9E0-426D-8091-8AB5C67C09A2}" srcOrd="1" destOrd="0" presId="urn:microsoft.com/office/officeart/2005/8/layout/hierarchy3"/>
    <dgm:cxn modelId="{69BA9842-4118-49CB-B0B0-F2FCDE1E928C}" type="presOf" srcId="{C850227F-7533-46CC-9A70-5F7B847A753D}" destId="{79DC25CB-1ECF-44D2-8603-31B84510FECF}" srcOrd="0" destOrd="0" presId="urn:microsoft.com/office/officeart/2005/8/layout/hierarchy3"/>
    <dgm:cxn modelId="{F20394A9-FCE4-4A31-8D0A-0432FA9F27A8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9D484212-B4B1-40C2-A21D-E236FB178626}" type="presOf" srcId="{CE477D5D-A5FA-4838-A7DE-F0378BBF0322}" destId="{F2E3F2BC-AE32-40AB-8533-DB9E9DD400FF}" srcOrd="0" destOrd="0" presId="urn:microsoft.com/office/officeart/2005/8/layout/hierarchy3"/>
    <dgm:cxn modelId="{C65CB00F-B72C-4DCE-A2B2-4D31B801E73D}" type="presOf" srcId="{55F5DD4C-E869-457A-849F-E6CA02F7F576}" destId="{0FAB8416-2FCC-430F-B048-68ECD5DF34ED}" srcOrd="0" destOrd="0" presId="urn:microsoft.com/office/officeart/2005/8/layout/hierarchy3"/>
    <dgm:cxn modelId="{E64D163D-49CA-4AE3-BDF3-A581639E66B0}" type="presParOf" srcId="{F2E3F2BC-AE32-40AB-8533-DB9E9DD400FF}" destId="{42BD1641-71D0-4D66-85DA-858DC2A90237}" srcOrd="0" destOrd="0" presId="urn:microsoft.com/office/officeart/2005/8/layout/hierarchy3"/>
    <dgm:cxn modelId="{CDFCA7D9-599A-41DB-AC6F-F5B3B0D41953}" type="presParOf" srcId="{42BD1641-71D0-4D66-85DA-858DC2A90237}" destId="{5A2514E0-EF59-4ADA-9927-1EC23BF6F8EC}" srcOrd="0" destOrd="0" presId="urn:microsoft.com/office/officeart/2005/8/layout/hierarchy3"/>
    <dgm:cxn modelId="{FAD87197-AEBB-4963-BD99-5718A7DD670E}" type="presParOf" srcId="{5A2514E0-EF59-4ADA-9927-1EC23BF6F8EC}" destId="{0FAB8416-2FCC-430F-B048-68ECD5DF34ED}" srcOrd="0" destOrd="0" presId="urn:microsoft.com/office/officeart/2005/8/layout/hierarchy3"/>
    <dgm:cxn modelId="{922F6058-78B5-4349-A6DB-A001D88B431F}" type="presParOf" srcId="{5A2514E0-EF59-4ADA-9927-1EC23BF6F8EC}" destId="{9249DD0B-F9E0-426D-8091-8AB5C67C09A2}" srcOrd="1" destOrd="0" presId="urn:microsoft.com/office/officeart/2005/8/layout/hierarchy3"/>
    <dgm:cxn modelId="{3EB03B97-AB70-4D9A-9171-81913D39A6AB}" type="presParOf" srcId="{42BD1641-71D0-4D66-85DA-858DC2A90237}" destId="{453E9829-FACF-427A-8F82-4E7E51A55E47}" srcOrd="1" destOrd="0" presId="urn:microsoft.com/office/officeart/2005/8/layout/hierarchy3"/>
    <dgm:cxn modelId="{34317407-90B1-4CC5-BC93-1CC7CD15F32B}" type="presParOf" srcId="{453E9829-FACF-427A-8F82-4E7E51A55E47}" destId="{79DC25CB-1ECF-44D2-8603-31B84510FECF}" srcOrd="0" destOrd="0" presId="urn:microsoft.com/office/officeart/2005/8/layout/hierarchy3"/>
    <dgm:cxn modelId="{539C4FB7-BA69-40EB-9646-F38DFDE0F9E9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BF93F30-2755-49CF-8155-3FC1F8C326A5}" type="presOf" srcId="{80338949-2C0A-4C8C-A199-5A4BE47B953C}" destId="{BFC7384E-0DB4-4F3D-86F6-C89FA4EEB92B}" srcOrd="0" destOrd="0" presId="urn:microsoft.com/office/officeart/2005/8/layout/hierarchy3"/>
    <dgm:cxn modelId="{F0FE9CC2-1C10-4406-9E08-A3FAA9CAF1E7}" type="presOf" srcId="{55F5DD4C-E869-457A-849F-E6CA02F7F576}" destId="{0FAB8416-2FCC-430F-B048-68ECD5DF34ED}" srcOrd="0" destOrd="0" presId="urn:microsoft.com/office/officeart/2005/8/layout/hierarchy3"/>
    <dgm:cxn modelId="{95C54ADA-94C9-4114-997E-21B479CB9889}" type="presOf" srcId="{C850227F-7533-46CC-9A70-5F7B847A753D}" destId="{79DC25CB-1ECF-44D2-8603-31B84510FEC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7F07E216-4D26-49B8-BF67-D35102F4CACA}" type="presOf" srcId="{CE477D5D-A5FA-4838-A7DE-F0378BBF0322}" destId="{F2E3F2BC-AE32-40AB-8533-DB9E9DD400FF}" srcOrd="0" destOrd="0" presId="urn:microsoft.com/office/officeart/2005/8/layout/hierarchy3"/>
    <dgm:cxn modelId="{CA2AF749-30D0-46A1-B0A1-1516382CC2A6}" type="presOf" srcId="{55F5DD4C-E869-457A-849F-E6CA02F7F576}" destId="{9249DD0B-F9E0-426D-8091-8AB5C67C09A2}" srcOrd="1" destOrd="0" presId="urn:microsoft.com/office/officeart/2005/8/layout/hierarchy3"/>
    <dgm:cxn modelId="{E95B86B3-FD6A-4DB0-A220-1D5FCDA3252A}" type="presParOf" srcId="{F2E3F2BC-AE32-40AB-8533-DB9E9DD400FF}" destId="{42BD1641-71D0-4D66-85DA-858DC2A90237}" srcOrd="0" destOrd="0" presId="urn:microsoft.com/office/officeart/2005/8/layout/hierarchy3"/>
    <dgm:cxn modelId="{8B492D17-EE8A-4F90-94E4-EAADEDD95AB0}" type="presParOf" srcId="{42BD1641-71D0-4D66-85DA-858DC2A90237}" destId="{5A2514E0-EF59-4ADA-9927-1EC23BF6F8EC}" srcOrd="0" destOrd="0" presId="urn:microsoft.com/office/officeart/2005/8/layout/hierarchy3"/>
    <dgm:cxn modelId="{876ECF39-A6D6-4A55-B498-9CEB25AFD7FF}" type="presParOf" srcId="{5A2514E0-EF59-4ADA-9927-1EC23BF6F8EC}" destId="{0FAB8416-2FCC-430F-B048-68ECD5DF34ED}" srcOrd="0" destOrd="0" presId="urn:microsoft.com/office/officeart/2005/8/layout/hierarchy3"/>
    <dgm:cxn modelId="{AB17442C-8A0C-4817-8000-BC39616F1F1A}" type="presParOf" srcId="{5A2514E0-EF59-4ADA-9927-1EC23BF6F8EC}" destId="{9249DD0B-F9E0-426D-8091-8AB5C67C09A2}" srcOrd="1" destOrd="0" presId="urn:microsoft.com/office/officeart/2005/8/layout/hierarchy3"/>
    <dgm:cxn modelId="{BFD34338-FA59-4057-B372-8BA71AFDE52C}" type="presParOf" srcId="{42BD1641-71D0-4D66-85DA-858DC2A90237}" destId="{453E9829-FACF-427A-8F82-4E7E51A55E47}" srcOrd="1" destOrd="0" presId="urn:microsoft.com/office/officeart/2005/8/layout/hierarchy3"/>
    <dgm:cxn modelId="{F12E441A-9B37-4CCF-833E-BDF3BDCBAA8F}" type="presParOf" srcId="{453E9829-FACF-427A-8F82-4E7E51A55E47}" destId="{79DC25CB-1ECF-44D2-8603-31B84510FECF}" srcOrd="0" destOrd="0" presId="urn:microsoft.com/office/officeart/2005/8/layout/hierarchy3"/>
    <dgm:cxn modelId="{E3DE3781-1360-4DAF-ABEE-2EEC16B9B2AA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endParaRPr lang="fr-FR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9145" custLinFactNeighborY="-1346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</dgm:ptLst>
  <dgm:cxnLst>
    <dgm:cxn modelId="{054049E9-94C6-47D3-87C0-B453FE5479BF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9B1774DE-B267-44AE-B46B-D1D3DB67AE5B}" type="presOf" srcId="{55F5DD4C-E869-457A-849F-E6CA02F7F576}" destId="{0FAB8416-2FCC-430F-B048-68ECD5DF34ED}" srcOrd="0" destOrd="0" presId="urn:microsoft.com/office/officeart/2005/8/layout/hierarchy3"/>
    <dgm:cxn modelId="{ECD6168F-A703-41D3-BD18-8DF4B298816B}" type="presOf" srcId="{55F5DD4C-E869-457A-849F-E6CA02F7F576}" destId="{9249DD0B-F9E0-426D-8091-8AB5C67C09A2}" srcOrd="1" destOrd="0" presId="urn:microsoft.com/office/officeart/2005/8/layout/hierarchy3"/>
    <dgm:cxn modelId="{80D4BC33-7E3C-4AF8-9EFB-AE7D48A5A8AE}" type="presParOf" srcId="{F2E3F2BC-AE32-40AB-8533-DB9E9DD400FF}" destId="{42BD1641-71D0-4D66-85DA-858DC2A90237}" srcOrd="0" destOrd="0" presId="urn:microsoft.com/office/officeart/2005/8/layout/hierarchy3"/>
    <dgm:cxn modelId="{3C980644-8C6F-45EF-9C82-C4E3E708410D}" type="presParOf" srcId="{42BD1641-71D0-4D66-85DA-858DC2A90237}" destId="{5A2514E0-EF59-4ADA-9927-1EC23BF6F8EC}" srcOrd="0" destOrd="0" presId="urn:microsoft.com/office/officeart/2005/8/layout/hierarchy3"/>
    <dgm:cxn modelId="{55E2613C-2047-4148-88B6-2FAD3A696FF5}" type="presParOf" srcId="{5A2514E0-EF59-4ADA-9927-1EC23BF6F8EC}" destId="{0FAB8416-2FCC-430F-B048-68ECD5DF34ED}" srcOrd="0" destOrd="0" presId="urn:microsoft.com/office/officeart/2005/8/layout/hierarchy3"/>
    <dgm:cxn modelId="{5F1258A1-646D-48FE-8284-69A8895FE00F}" type="presParOf" srcId="{5A2514E0-EF59-4ADA-9927-1EC23BF6F8EC}" destId="{9249DD0B-F9E0-426D-8091-8AB5C67C09A2}" srcOrd="1" destOrd="0" presId="urn:microsoft.com/office/officeart/2005/8/layout/hierarchy3"/>
    <dgm:cxn modelId="{45B1E8FA-1E28-42A3-A18B-EA820A7DEE21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7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3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drei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F83A6941-AD85-45ED-A561-AD8FE542D385}" type="presOf" srcId="{CE477D5D-A5FA-4838-A7DE-F0378BBF0322}" destId="{F2E3F2BC-AE32-40AB-8533-DB9E9DD400FF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2E8701D-73B8-46B0-8587-442EC2CAEF97}" type="presOf" srcId="{55F5DD4C-E869-457A-849F-E6CA02F7F576}" destId="{0FAB8416-2FCC-430F-B048-68ECD5DF34ED}" srcOrd="0" destOrd="0" presId="urn:microsoft.com/office/officeart/2005/8/layout/hierarchy3"/>
    <dgm:cxn modelId="{3A5E5CD5-850E-4854-8F1A-7DCB5E803D62}" type="presOf" srcId="{55F5DD4C-E869-457A-849F-E6CA02F7F576}" destId="{9249DD0B-F9E0-426D-8091-8AB5C67C09A2}" srcOrd="1" destOrd="0" presId="urn:microsoft.com/office/officeart/2005/8/layout/hierarchy3"/>
    <dgm:cxn modelId="{C1FB9DB6-DD9B-4D2E-8234-EFD1AF55D3D7}" type="presOf" srcId="{80338949-2C0A-4C8C-A199-5A4BE47B953C}" destId="{BFC7384E-0DB4-4F3D-86F6-C89FA4EEB92B}" srcOrd="0" destOrd="0" presId="urn:microsoft.com/office/officeart/2005/8/layout/hierarchy3"/>
    <dgm:cxn modelId="{13EBF547-83D9-4B12-A3B1-A49EFA48413B}" type="presOf" srcId="{C850227F-7533-46CC-9A70-5F7B847A753D}" destId="{79DC25CB-1ECF-44D2-8603-31B84510FECF}" srcOrd="0" destOrd="0" presId="urn:microsoft.com/office/officeart/2005/8/layout/hierarchy3"/>
    <dgm:cxn modelId="{8706F266-104B-45FE-81C0-DC005B331C15}" type="presParOf" srcId="{F2E3F2BC-AE32-40AB-8533-DB9E9DD400FF}" destId="{42BD1641-71D0-4D66-85DA-858DC2A90237}" srcOrd="0" destOrd="0" presId="urn:microsoft.com/office/officeart/2005/8/layout/hierarchy3"/>
    <dgm:cxn modelId="{BBE5ACD9-41C0-4B9D-9299-0DEB29F60ACC}" type="presParOf" srcId="{42BD1641-71D0-4D66-85DA-858DC2A90237}" destId="{5A2514E0-EF59-4ADA-9927-1EC23BF6F8EC}" srcOrd="0" destOrd="0" presId="urn:microsoft.com/office/officeart/2005/8/layout/hierarchy3"/>
    <dgm:cxn modelId="{D79EC3E2-2E48-4863-8BE7-B9727DFEE99F}" type="presParOf" srcId="{5A2514E0-EF59-4ADA-9927-1EC23BF6F8EC}" destId="{0FAB8416-2FCC-430F-B048-68ECD5DF34ED}" srcOrd="0" destOrd="0" presId="urn:microsoft.com/office/officeart/2005/8/layout/hierarchy3"/>
    <dgm:cxn modelId="{D0F98DF8-66A6-48B7-AAE4-CD300FF3CF65}" type="presParOf" srcId="{5A2514E0-EF59-4ADA-9927-1EC23BF6F8EC}" destId="{9249DD0B-F9E0-426D-8091-8AB5C67C09A2}" srcOrd="1" destOrd="0" presId="urn:microsoft.com/office/officeart/2005/8/layout/hierarchy3"/>
    <dgm:cxn modelId="{AAA05473-501D-4894-AABA-36B32DD90633}" type="presParOf" srcId="{42BD1641-71D0-4D66-85DA-858DC2A90237}" destId="{453E9829-FACF-427A-8F82-4E7E51A55E47}" srcOrd="1" destOrd="0" presId="urn:microsoft.com/office/officeart/2005/8/layout/hierarchy3"/>
    <dgm:cxn modelId="{588B92DE-9278-4C8F-AB6A-74A3E7E32CCA}" type="presParOf" srcId="{453E9829-FACF-427A-8F82-4E7E51A55E47}" destId="{79DC25CB-1ECF-44D2-8603-31B84510FECF}" srcOrd="0" destOrd="0" presId="urn:microsoft.com/office/officeart/2005/8/layout/hierarchy3"/>
    <dgm:cxn modelId="{E2472087-FC52-44F3-A28D-4E7881340B7B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8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3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drei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5A8696BF-1533-414E-A0DD-7EACBE92A22D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5865AAEA-B793-4400-A0A5-8F44B056036F}" type="presOf" srcId="{80338949-2C0A-4C8C-A199-5A4BE47B953C}" destId="{BFC7384E-0DB4-4F3D-86F6-C89FA4EEB92B}" srcOrd="0" destOrd="0" presId="urn:microsoft.com/office/officeart/2005/8/layout/hierarchy3"/>
    <dgm:cxn modelId="{1B4C7BDD-74F4-4417-A008-65CB11104A2B}" type="presOf" srcId="{C850227F-7533-46CC-9A70-5F7B847A753D}" destId="{79DC25CB-1ECF-44D2-8603-31B84510FECF}" srcOrd="0" destOrd="0" presId="urn:microsoft.com/office/officeart/2005/8/layout/hierarchy3"/>
    <dgm:cxn modelId="{915C3C88-4EB1-4FB5-B4A0-4951A60BA821}" type="presOf" srcId="{CE477D5D-A5FA-4838-A7DE-F0378BBF0322}" destId="{F2E3F2BC-AE32-40AB-8533-DB9E9DD400FF}" srcOrd="0" destOrd="0" presId="urn:microsoft.com/office/officeart/2005/8/layout/hierarchy3"/>
    <dgm:cxn modelId="{91C05B75-5016-4794-BDF4-CF6F7052C46B}" type="presOf" srcId="{55F5DD4C-E869-457A-849F-E6CA02F7F576}" destId="{9249DD0B-F9E0-426D-8091-8AB5C67C09A2}" srcOrd="1" destOrd="0" presId="urn:microsoft.com/office/officeart/2005/8/layout/hierarchy3"/>
    <dgm:cxn modelId="{190D6F6E-8080-4BA6-ADCD-E57F58964632}" type="presParOf" srcId="{F2E3F2BC-AE32-40AB-8533-DB9E9DD400FF}" destId="{42BD1641-71D0-4D66-85DA-858DC2A90237}" srcOrd="0" destOrd="0" presId="urn:microsoft.com/office/officeart/2005/8/layout/hierarchy3"/>
    <dgm:cxn modelId="{963F527A-3207-467D-91FC-6182CA02AC84}" type="presParOf" srcId="{42BD1641-71D0-4D66-85DA-858DC2A90237}" destId="{5A2514E0-EF59-4ADA-9927-1EC23BF6F8EC}" srcOrd="0" destOrd="0" presId="urn:microsoft.com/office/officeart/2005/8/layout/hierarchy3"/>
    <dgm:cxn modelId="{21783C2D-7635-448D-A493-F9EA08C41355}" type="presParOf" srcId="{5A2514E0-EF59-4ADA-9927-1EC23BF6F8EC}" destId="{0FAB8416-2FCC-430F-B048-68ECD5DF34ED}" srcOrd="0" destOrd="0" presId="urn:microsoft.com/office/officeart/2005/8/layout/hierarchy3"/>
    <dgm:cxn modelId="{2ED1B3B4-F744-48CE-9F95-68282DDDD89E}" type="presParOf" srcId="{5A2514E0-EF59-4ADA-9927-1EC23BF6F8EC}" destId="{9249DD0B-F9E0-426D-8091-8AB5C67C09A2}" srcOrd="1" destOrd="0" presId="urn:microsoft.com/office/officeart/2005/8/layout/hierarchy3"/>
    <dgm:cxn modelId="{9DAC2853-5457-4990-9147-F8684EE6275B}" type="presParOf" srcId="{42BD1641-71D0-4D66-85DA-858DC2A90237}" destId="{453E9829-FACF-427A-8F82-4E7E51A55E47}" srcOrd="1" destOrd="0" presId="urn:microsoft.com/office/officeart/2005/8/layout/hierarchy3"/>
    <dgm:cxn modelId="{DB8D3E8A-D080-4DE0-A720-B127B416D51B}" type="presParOf" srcId="{453E9829-FACF-427A-8F82-4E7E51A55E47}" destId="{79DC25CB-1ECF-44D2-8603-31B84510FECF}" srcOrd="0" destOrd="0" presId="urn:microsoft.com/office/officeart/2005/8/layout/hierarchy3"/>
    <dgm:cxn modelId="{A795DBF6-C49A-468E-B619-B65FBA5AB2C8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9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C7A35F-77B2-43C6-99DC-C45203E49EB4}" type="presOf" srcId="{55F5DD4C-E869-457A-849F-E6CA02F7F576}" destId="{9249DD0B-F9E0-426D-8091-8AB5C67C09A2}" srcOrd="1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7CC11E47-A9DB-4FA0-A700-21D31D23C06D}" type="presOf" srcId="{CE477D5D-A5FA-4838-A7DE-F0378BBF0322}" destId="{F2E3F2BC-AE32-40AB-8533-DB9E9DD400FF}" srcOrd="0" destOrd="0" presId="urn:microsoft.com/office/officeart/2005/8/layout/hierarchy3"/>
    <dgm:cxn modelId="{77DB2CAD-1CB1-448B-A4C7-9695A12C0767}" type="presOf" srcId="{80338949-2C0A-4C8C-A199-5A4BE47B953C}" destId="{BFC7384E-0DB4-4F3D-86F6-C89FA4EEB92B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79402B1-757D-47BD-8A52-3AAEDD8D946A}" type="presOf" srcId="{55F5DD4C-E869-457A-849F-E6CA02F7F576}" destId="{0FAB8416-2FCC-430F-B048-68ECD5DF34ED}" srcOrd="0" destOrd="0" presId="urn:microsoft.com/office/officeart/2005/8/layout/hierarchy3"/>
    <dgm:cxn modelId="{6A6D4ECC-0973-4A06-A16F-5C1DC4795D2E}" type="presOf" srcId="{C850227F-7533-46CC-9A70-5F7B847A753D}" destId="{79DC25CB-1ECF-44D2-8603-31B84510FECF}" srcOrd="0" destOrd="0" presId="urn:microsoft.com/office/officeart/2005/8/layout/hierarchy3"/>
    <dgm:cxn modelId="{3288BAED-041A-47E8-8230-2321BE933B86}" type="presParOf" srcId="{F2E3F2BC-AE32-40AB-8533-DB9E9DD400FF}" destId="{42BD1641-71D0-4D66-85DA-858DC2A90237}" srcOrd="0" destOrd="0" presId="urn:microsoft.com/office/officeart/2005/8/layout/hierarchy3"/>
    <dgm:cxn modelId="{8643E403-D824-43E4-8C95-59D7384BC3A7}" type="presParOf" srcId="{42BD1641-71D0-4D66-85DA-858DC2A90237}" destId="{5A2514E0-EF59-4ADA-9927-1EC23BF6F8EC}" srcOrd="0" destOrd="0" presId="urn:microsoft.com/office/officeart/2005/8/layout/hierarchy3"/>
    <dgm:cxn modelId="{A8DCD352-EE27-41C0-8EC1-E03AE657D4C7}" type="presParOf" srcId="{5A2514E0-EF59-4ADA-9927-1EC23BF6F8EC}" destId="{0FAB8416-2FCC-430F-B048-68ECD5DF34ED}" srcOrd="0" destOrd="0" presId="urn:microsoft.com/office/officeart/2005/8/layout/hierarchy3"/>
    <dgm:cxn modelId="{1211F0A3-D268-436F-BBF8-C69EBDFAE757}" type="presParOf" srcId="{5A2514E0-EF59-4ADA-9927-1EC23BF6F8EC}" destId="{9249DD0B-F9E0-426D-8091-8AB5C67C09A2}" srcOrd="1" destOrd="0" presId="urn:microsoft.com/office/officeart/2005/8/layout/hierarchy3"/>
    <dgm:cxn modelId="{A0A26081-5E38-4317-A8C3-19A6599E04B6}" type="presParOf" srcId="{42BD1641-71D0-4D66-85DA-858DC2A90237}" destId="{453E9829-FACF-427A-8F82-4E7E51A55E47}" srcOrd="1" destOrd="0" presId="urn:microsoft.com/office/officeart/2005/8/layout/hierarchy3"/>
    <dgm:cxn modelId="{889D0745-0158-44B5-8715-42BA892B595A}" type="presParOf" srcId="{453E9829-FACF-427A-8F82-4E7E51A55E47}" destId="{79DC25CB-1ECF-44D2-8603-31B84510FECF}" srcOrd="0" destOrd="0" presId="urn:microsoft.com/office/officeart/2005/8/layout/hierarchy3"/>
    <dgm:cxn modelId="{A15877B6-9C3A-4DDD-B581-59B7D981843E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0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4</a:t>
          </a:r>
          <a:endParaRPr lang="fr-FR" b="1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vier</a:t>
          </a:r>
          <a:endParaRPr lang="fr-FR" b="1" dirty="0">
            <a:solidFill>
              <a:srgbClr val="FF0000"/>
            </a:solidFill>
          </a:endParaRPr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9453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6B432E-0AA0-497B-8D3A-3B8EDC47D622}" type="presOf" srcId="{CE477D5D-A5FA-4838-A7DE-F0378BBF0322}" destId="{F2E3F2BC-AE32-40AB-8533-DB9E9DD400FF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CA6FDDB9-6BB8-4A83-AE29-6D62B16F87D6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4638C557-B581-42A0-94B7-8A694E204D9E}" type="presOf" srcId="{80338949-2C0A-4C8C-A199-5A4BE47B953C}" destId="{BFC7384E-0DB4-4F3D-86F6-C89FA4EEB92B}" srcOrd="0" destOrd="0" presId="urn:microsoft.com/office/officeart/2005/8/layout/hierarchy3"/>
    <dgm:cxn modelId="{607CACB6-8351-4F58-9693-82BF9D26A546}" type="presOf" srcId="{55F5DD4C-E869-457A-849F-E6CA02F7F576}" destId="{9249DD0B-F9E0-426D-8091-8AB5C67C09A2}" srcOrd="1" destOrd="0" presId="urn:microsoft.com/office/officeart/2005/8/layout/hierarchy3"/>
    <dgm:cxn modelId="{C010E6F1-F663-4D50-95EA-95A82B9757CF}" type="presOf" srcId="{C850227F-7533-46CC-9A70-5F7B847A753D}" destId="{79DC25CB-1ECF-44D2-8603-31B84510FECF}" srcOrd="0" destOrd="0" presId="urn:microsoft.com/office/officeart/2005/8/layout/hierarchy3"/>
    <dgm:cxn modelId="{C5046DC3-B004-48D3-AB75-10083F37F331}" type="presParOf" srcId="{F2E3F2BC-AE32-40AB-8533-DB9E9DD400FF}" destId="{42BD1641-71D0-4D66-85DA-858DC2A90237}" srcOrd="0" destOrd="0" presId="urn:microsoft.com/office/officeart/2005/8/layout/hierarchy3"/>
    <dgm:cxn modelId="{9951A15B-4FB1-40CD-916F-B28D624A11C2}" type="presParOf" srcId="{42BD1641-71D0-4D66-85DA-858DC2A90237}" destId="{5A2514E0-EF59-4ADA-9927-1EC23BF6F8EC}" srcOrd="0" destOrd="0" presId="urn:microsoft.com/office/officeart/2005/8/layout/hierarchy3"/>
    <dgm:cxn modelId="{F5CD050A-286E-4ACB-9BBE-BB8F62E6DBA2}" type="presParOf" srcId="{5A2514E0-EF59-4ADA-9927-1EC23BF6F8EC}" destId="{0FAB8416-2FCC-430F-B048-68ECD5DF34ED}" srcOrd="0" destOrd="0" presId="urn:microsoft.com/office/officeart/2005/8/layout/hierarchy3"/>
    <dgm:cxn modelId="{4A36C4E6-7251-478B-A3C4-6C86528EEA74}" type="presParOf" srcId="{5A2514E0-EF59-4ADA-9927-1EC23BF6F8EC}" destId="{9249DD0B-F9E0-426D-8091-8AB5C67C09A2}" srcOrd="1" destOrd="0" presId="urn:microsoft.com/office/officeart/2005/8/layout/hierarchy3"/>
    <dgm:cxn modelId="{85D3D7C5-A18A-4663-86E3-6A4DA2371DB7}" type="presParOf" srcId="{42BD1641-71D0-4D66-85DA-858DC2A90237}" destId="{453E9829-FACF-427A-8F82-4E7E51A55E47}" srcOrd="1" destOrd="0" presId="urn:microsoft.com/office/officeart/2005/8/layout/hierarchy3"/>
    <dgm:cxn modelId="{FD7E3311-5013-4F0B-8BB0-60E11858F8A3}" type="presParOf" srcId="{453E9829-FACF-427A-8F82-4E7E51A55E47}" destId="{79DC25CB-1ECF-44D2-8603-31B84510FECF}" srcOrd="0" destOrd="0" presId="urn:microsoft.com/office/officeart/2005/8/layout/hierarchy3"/>
    <dgm:cxn modelId="{BEC05347-C77D-4338-830E-9223010D0817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1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1</a:t>
          </a:r>
          <a:r>
            <a:rPr lang="fr-FR" dirty="0" smtClean="0">
              <a:solidFill>
                <a:srgbClr val="FF0000"/>
              </a:solidFill>
            </a:rPr>
            <a:t>4</a:t>
          </a:r>
          <a:endParaRPr lang="fr-FR" dirty="0">
            <a:solidFill>
              <a:srgbClr val="FF0000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>
              <a:solidFill>
                <a:srgbClr val="FF0000"/>
              </a:solidFill>
            </a:rPr>
            <a:t>vier</a:t>
          </a:r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18507" custLinFactNeighborY="-58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12AFCE0C-6BAD-42F3-9915-EB5AE6E7476D}" type="presOf" srcId="{C850227F-7533-46CC-9A70-5F7B847A753D}" destId="{79DC25CB-1ECF-44D2-8603-31B84510FECF}" srcOrd="0" destOrd="0" presId="urn:microsoft.com/office/officeart/2005/8/layout/hierarchy3"/>
    <dgm:cxn modelId="{85109011-2C6B-4E28-8CFB-16CA3A6E0B06}" type="presOf" srcId="{CE477D5D-A5FA-4838-A7DE-F0378BBF0322}" destId="{F2E3F2BC-AE32-40AB-8533-DB9E9DD400FF}" srcOrd="0" destOrd="0" presId="urn:microsoft.com/office/officeart/2005/8/layout/hierarchy3"/>
    <dgm:cxn modelId="{30E64B18-18FA-458A-AAB2-6CB8F3273B3E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A3AF982A-811F-40E8-9E0E-68C142BE9805}" type="presOf" srcId="{80338949-2C0A-4C8C-A199-5A4BE47B953C}" destId="{BFC7384E-0DB4-4F3D-86F6-C89FA4EEB92B}" srcOrd="0" destOrd="0" presId="urn:microsoft.com/office/officeart/2005/8/layout/hierarchy3"/>
    <dgm:cxn modelId="{A4B273CF-4567-45C8-83BA-9B233EEA5457}" type="presOf" srcId="{55F5DD4C-E869-457A-849F-E6CA02F7F576}" destId="{9249DD0B-F9E0-426D-8091-8AB5C67C09A2}" srcOrd="1" destOrd="0" presId="urn:microsoft.com/office/officeart/2005/8/layout/hierarchy3"/>
    <dgm:cxn modelId="{6CC21725-9576-4A81-9439-37A66F2BB887}" type="presParOf" srcId="{F2E3F2BC-AE32-40AB-8533-DB9E9DD400FF}" destId="{42BD1641-71D0-4D66-85DA-858DC2A90237}" srcOrd="0" destOrd="0" presId="urn:microsoft.com/office/officeart/2005/8/layout/hierarchy3"/>
    <dgm:cxn modelId="{C0DD1964-4A69-4282-8353-B0B7C0033BE4}" type="presParOf" srcId="{42BD1641-71D0-4D66-85DA-858DC2A90237}" destId="{5A2514E0-EF59-4ADA-9927-1EC23BF6F8EC}" srcOrd="0" destOrd="0" presId="urn:microsoft.com/office/officeart/2005/8/layout/hierarchy3"/>
    <dgm:cxn modelId="{448F7561-A32B-4789-ABC7-AEF2456BEE1E}" type="presParOf" srcId="{5A2514E0-EF59-4ADA-9927-1EC23BF6F8EC}" destId="{0FAB8416-2FCC-430F-B048-68ECD5DF34ED}" srcOrd="0" destOrd="0" presId="urn:microsoft.com/office/officeart/2005/8/layout/hierarchy3"/>
    <dgm:cxn modelId="{07DCDCAC-8BC2-44C0-BD7D-8103BAD320A0}" type="presParOf" srcId="{5A2514E0-EF59-4ADA-9927-1EC23BF6F8EC}" destId="{9249DD0B-F9E0-426D-8091-8AB5C67C09A2}" srcOrd="1" destOrd="0" presId="urn:microsoft.com/office/officeart/2005/8/layout/hierarchy3"/>
    <dgm:cxn modelId="{22220117-C3BF-4913-A92F-EB56866B7629}" type="presParOf" srcId="{42BD1641-71D0-4D66-85DA-858DC2A90237}" destId="{453E9829-FACF-427A-8F82-4E7E51A55E47}" srcOrd="1" destOrd="0" presId="urn:microsoft.com/office/officeart/2005/8/layout/hierarchy3"/>
    <dgm:cxn modelId="{C1AE7E70-2BB2-4580-A632-DF6D2E2D052D}" type="presParOf" srcId="{453E9829-FACF-427A-8F82-4E7E51A55E47}" destId="{79DC25CB-1ECF-44D2-8603-31B84510FECF}" srcOrd="0" destOrd="0" presId="urn:microsoft.com/office/officeart/2005/8/layout/hierarchy3"/>
    <dgm:cxn modelId="{091DB6CE-B0B6-4A34-8057-7DFE5300E175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2" csCatId="colorful" phldr="1"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10</a:t>
          </a:r>
          <a:endParaRPr lang="fr-FR" b="1" dirty="0">
            <a:solidFill>
              <a:schemeClr val="tx1"/>
            </a:solidFill>
          </a:endParaRPr>
        </a:p>
      </dgm:t>
    </dgm:pt>
    <dgm:pt modelId="{91F3094B-ADEC-44AD-A1B5-176BCBD0A3B8}" type="parTrans" cxnId="{37FFF9BF-8BB8-4501-AB97-77CDD27510AE}">
      <dgm:prSet/>
      <dgm:spPr/>
      <dgm:t>
        <a:bodyPr/>
        <a:lstStyle/>
        <a:p>
          <a:endParaRPr lang="fr-FR"/>
        </a:p>
      </dgm:t>
    </dgm:pt>
    <dgm:pt modelId="{970E51CB-8EA3-4756-86C1-DCD6B3D46B6F}" type="sibTrans" cxnId="{37FFF9BF-8BB8-4501-AB97-77CDD27510AE}">
      <dgm:prSet/>
      <dgm:spPr/>
      <dgm:t>
        <a:bodyPr/>
        <a:lstStyle/>
        <a:p>
          <a:endParaRPr lang="fr-FR"/>
        </a:p>
      </dgm:t>
    </dgm:pt>
    <dgm:pt modelId="{80338949-2C0A-4C8C-A199-5A4BE47B953C}">
      <dgm:prSet phldrT="[Texte]"/>
      <dgm:spPr/>
      <dgm:t>
        <a:bodyPr/>
        <a:lstStyle/>
        <a:p>
          <a:r>
            <a:rPr lang="fr-FR" b="1" dirty="0" err="1" smtClean="0"/>
            <a:t>zehn</a:t>
          </a:r>
          <a:endParaRPr lang="fr-FR" b="1" dirty="0"/>
        </a:p>
      </dgm:t>
    </dgm:pt>
    <dgm:pt modelId="{C850227F-7533-46CC-9A70-5F7B847A753D}" type="parTrans" cxnId="{E3C596C0-8322-48CC-ABCB-C3C6B55BF78B}">
      <dgm:prSet/>
      <dgm:spPr/>
      <dgm:t>
        <a:bodyPr/>
        <a:lstStyle/>
        <a:p>
          <a:endParaRPr lang="fr-FR"/>
        </a:p>
      </dgm:t>
    </dgm:pt>
    <dgm:pt modelId="{B290FF08-021D-478E-A60A-AB82D8B1BD8C}" type="sibTrans" cxnId="{E3C596C0-8322-48CC-ABCB-C3C6B55BF78B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 presStyleCnt="0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 presStyleCnt="0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Idx="0" presStyleCnt="1" custLinFactNeighborX="8009" custLinFactNeighborY="-21053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Idx="0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 presStyleCnt="0"/>
      <dgm:spPr/>
      <dgm:t>
        <a:bodyPr/>
        <a:lstStyle/>
        <a:p>
          <a:endParaRPr lang="fr-FR"/>
        </a:p>
      </dgm:t>
    </dgm:pt>
    <dgm:pt modelId="{79DC25CB-1ECF-44D2-8603-31B84510FECF}" type="pres">
      <dgm:prSet presAssocID="{C850227F-7533-46CC-9A70-5F7B847A753D}" presName="Name13" presStyleLbl="parChTrans1D2" presStyleIdx="0" presStyleCnt="1"/>
      <dgm:spPr/>
      <dgm:t>
        <a:bodyPr/>
        <a:lstStyle/>
        <a:p>
          <a:endParaRPr lang="fr-FR"/>
        </a:p>
      </dgm:t>
    </dgm:pt>
    <dgm:pt modelId="{BFC7384E-0DB4-4F3D-86F6-C89FA4EEB92B}" type="pres">
      <dgm:prSet presAssocID="{80338949-2C0A-4C8C-A199-5A4BE47B953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C0F0E8-97F4-4E3B-AFAF-AACA7914033E}" type="presOf" srcId="{55F5DD4C-E869-457A-849F-E6CA02F7F576}" destId="{0FAB8416-2FCC-430F-B048-68ECD5DF34ED}" srcOrd="0" destOrd="0" presId="urn:microsoft.com/office/officeart/2005/8/layout/hierarchy3"/>
    <dgm:cxn modelId="{37FFF9BF-8BB8-4501-AB97-77CDD27510AE}" srcId="{CE477D5D-A5FA-4838-A7DE-F0378BBF0322}" destId="{55F5DD4C-E869-457A-849F-E6CA02F7F576}" srcOrd="0" destOrd="0" parTransId="{91F3094B-ADEC-44AD-A1B5-176BCBD0A3B8}" sibTransId="{970E51CB-8EA3-4756-86C1-DCD6B3D46B6F}"/>
    <dgm:cxn modelId="{C8FFD071-73CE-4D62-BA48-82A776C69809}" type="presOf" srcId="{80338949-2C0A-4C8C-A199-5A4BE47B953C}" destId="{BFC7384E-0DB4-4F3D-86F6-C89FA4EEB92B}" srcOrd="0" destOrd="0" presId="urn:microsoft.com/office/officeart/2005/8/layout/hierarchy3"/>
    <dgm:cxn modelId="{E3C596C0-8322-48CC-ABCB-C3C6B55BF78B}" srcId="{55F5DD4C-E869-457A-849F-E6CA02F7F576}" destId="{80338949-2C0A-4C8C-A199-5A4BE47B953C}" srcOrd="0" destOrd="0" parTransId="{C850227F-7533-46CC-9A70-5F7B847A753D}" sibTransId="{B290FF08-021D-478E-A60A-AB82D8B1BD8C}"/>
    <dgm:cxn modelId="{4E18C331-9148-4B41-8657-B8D1CBEE115D}" type="presOf" srcId="{55F5DD4C-E869-457A-849F-E6CA02F7F576}" destId="{9249DD0B-F9E0-426D-8091-8AB5C67C09A2}" srcOrd="1" destOrd="0" presId="urn:microsoft.com/office/officeart/2005/8/layout/hierarchy3"/>
    <dgm:cxn modelId="{B4F05703-B060-4170-98F4-EFB1E9B9669F}" type="presOf" srcId="{C850227F-7533-46CC-9A70-5F7B847A753D}" destId="{79DC25CB-1ECF-44D2-8603-31B84510FECF}" srcOrd="0" destOrd="0" presId="urn:microsoft.com/office/officeart/2005/8/layout/hierarchy3"/>
    <dgm:cxn modelId="{BF1BDC31-7AF4-4FBB-AE1B-E4A887FA7CE2}" type="presOf" srcId="{CE477D5D-A5FA-4838-A7DE-F0378BBF0322}" destId="{F2E3F2BC-AE32-40AB-8533-DB9E9DD400FF}" srcOrd="0" destOrd="0" presId="urn:microsoft.com/office/officeart/2005/8/layout/hierarchy3"/>
    <dgm:cxn modelId="{94BC07EE-F7D1-49B9-929C-E784EE406A86}" type="presParOf" srcId="{F2E3F2BC-AE32-40AB-8533-DB9E9DD400FF}" destId="{42BD1641-71D0-4D66-85DA-858DC2A90237}" srcOrd="0" destOrd="0" presId="urn:microsoft.com/office/officeart/2005/8/layout/hierarchy3"/>
    <dgm:cxn modelId="{3C24E1BF-21B5-4DFA-8C93-A00476B5C345}" type="presParOf" srcId="{42BD1641-71D0-4D66-85DA-858DC2A90237}" destId="{5A2514E0-EF59-4ADA-9927-1EC23BF6F8EC}" srcOrd="0" destOrd="0" presId="urn:microsoft.com/office/officeart/2005/8/layout/hierarchy3"/>
    <dgm:cxn modelId="{FBAF3A71-81FE-4022-95F3-B03DE2EC0D5C}" type="presParOf" srcId="{5A2514E0-EF59-4ADA-9927-1EC23BF6F8EC}" destId="{0FAB8416-2FCC-430F-B048-68ECD5DF34ED}" srcOrd="0" destOrd="0" presId="urn:microsoft.com/office/officeart/2005/8/layout/hierarchy3"/>
    <dgm:cxn modelId="{C75AF5F3-439E-4386-9C48-FF4455F876ED}" type="presParOf" srcId="{5A2514E0-EF59-4ADA-9927-1EC23BF6F8EC}" destId="{9249DD0B-F9E0-426D-8091-8AB5C67C09A2}" srcOrd="1" destOrd="0" presId="urn:microsoft.com/office/officeart/2005/8/layout/hierarchy3"/>
    <dgm:cxn modelId="{BA060CE9-D7BA-4815-A5FF-42EB2E37D6AD}" type="presParOf" srcId="{42BD1641-71D0-4D66-85DA-858DC2A90237}" destId="{453E9829-FACF-427A-8F82-4E7E51A55E47}" srcOrd="1" destOrd="0" presId="urn:microsoft.com/office/officeart/2005/8/layout/hierarchy3"/>
    <dgm:cxn modelId="{B6B6874C-FA14-4EF6-98FB-80BBE742860A}" type="presParOf" srcId="{453E9829-FACF-427A-8F82-4E7E51A55E47}" destId="{79DC25CB-1ECF-44D2-8603-31B84510FECF}" srcOrd="0" destOrd="0" presId="urn:microsoft.com/office/officeart/2005/8/layout/hierarchy3"/>
    <dgm:cxn modelId="{1DD22709-AE43-4BB1-B03E-75574EAAC273}" type="presParOf" srcId="{453E9829-FACF-427A-8F82-4E7E51A55E47}" destId="{BFC7384E-0DB4-4F3D-86F6-C89FA4EEB9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FE971E-BB41-496C-9B8C-00126A70DB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C0E1B-8F19-49E0-9DA9-BFA01DE8D25A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045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2C3F5-B2DC-4537-A7B2-CE812E6B2D68}" type="slidenum">
              <a:rPr lang="fr-FR" smtClean="0"/>
              <a:pPr eaLnBrk="1" hangingPunct="1"/>
              <a:t>12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6081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4498A9-76A4-4A48-A22A-AA0A13C7E4CC}" type="slidenum">
              <a:rPr lang="fr-FR" smtClean="0"/>
              <a:pPr eaLnBrk="1" hangingPunct="1"/>
              <a:t>13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3032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28269-E966-4DC6-8017-69D82D09CEDB}" type="slidenum">
              <a:rPr lang="fr-FR" smtClean="0"/>
              <a:pPr eaLnBrk="1" hangingPunct="1"/>
              <a:t>14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202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5CECE-EBA3-42B7-8FE7-A3EA3E39EA53}" type="slidenum">
              <a:rPr lang="fr-FR" smtClean="0"/>
              <a:pPr eaLnBrk="1" hangingPunct="1"/>
              <a:t>15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1264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00D97-C69D-411D-A2AA-6B7877DF95BE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18911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0315E1-DBB9-4681-8C55-EA36CB3C98C1}" type="slidenum">
              <a:rPr lang="fr-FR" smtClean="0"/>
              <a:pPr eaLnBrk="1" hangingPunct="1"/>
              <a:t>17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6449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B548C-45E4-4044-945A-F4888D0263E2}" type="slidenum">
              <a:rPr lang="fr-FR" smtClean="0"/>
              <a:pPr eaLnBrk="1" hangingPunct="1"/>
              <a:t>18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9653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481962-E49E-4279-9CC5-4087FA1AC470}" type="slidenum">
              <a:rPr lang="fr-FR" smtClean="0"/>
              <a:pPr eaLnBrk="1" hangingPunct="1"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9159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810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007F24-0AFE-4DC9-B5ED-7B59441BC4F3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4236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2CF32-7D5E-4E0C-9C3C-A26D7B6E5E42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634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158BD7-6657-420D-B789-21B71B5258A9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0528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E2A54-8213-4F7F-A400-D870B353D4EF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127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7AFC7F-BA98-4B79-AFC1-E36F34618DDD}" type="slidenum">
              <a:rPr lang="fr-FR" smtClean="0"/>
              <a:pPr eaLnBrk="1" hangingPunct="1"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4102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634678-9F75-40A2-8636-D5C2D33B62F5}" type="slidenum">
              <a:rPr lang="fr-FR" smtClean="0"/>
              <a:pPr eaLnBrk="1" hangingPunct="1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36661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E3A200-F52C-4FDD-A38C-F908C8E7921F}" type="slidenum">
              <a:rPr lang="fr-FR" smtClean="0"/>
              <a:pPr eaLnBrk="1" hangingPunct="1"/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03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2259013"/>
            <a:ext cx="12189884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7855BC-6EA8-49CF-B3A3-15679EE83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8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EDF4-E005-45C7-AB3D-1FB1A5B93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C6E6-E568-464D-9259-099231F26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319D-DC3F-4F42-A49D-DC6AEEC48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2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AB4E-9586-4814-BEA4-E66C03106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7A66-0D02-40B5-A897-3453BE6F5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CE02-F18A-43E0-A40C-5855596A12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1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ED27-1872-4E4A-BDB0-79DBEE76AB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8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AA14-C41A-4EEE-94DA-4909890788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7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583C-AECD-4AB1-B8D2-C42280B613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6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DA38-E49F-473F-9A96-82558E9D70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9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" y="1581153"/>
            <a:ext cx="12189884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3A5E441-554D-4019-8BCD-FE42BFA41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640" y="2492896"/>
            <a:ext cx="57246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ZAHLEN</a:t>
            </a:r>
          </a:p>
          <a:p>
            <a:pPr algn="ctr"/>
            <a:r>
              <a:rPr lang="fr-FR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(13 BIS 19)</a:t>
            </a:r>
            <a:endParaRPr lang="fr-F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 GALL\AppData\Local\Microsoft\Windows\Temporary Internet Files\Content.IE5\WWZ7DCHM\MP9004483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2" y="3429000"/>
            <a:ext cx="201029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Mia  …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524250" y="142878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4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452941" y="1285878"/>
            <a:ext cx="4429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Mia! 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 smtClean="0"/>
              <a:t>vier</a:t>
            </a:r>
            <a:r>
              <a:rPr lang="fr-FR" sz="3200" dirty="0" smtClean="0"/>
              <a:t>!</a:t>
            </a:r>
            <a:endParaRPr lang="fr-FR" sz="3200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024313" y="1124744"/>
            <a:ext cx="5357812" cy="1643063"/>
          </a:xfrm>
          <a:prstGeom prst="wedgeRoundRectCallout">
            <a:avLst>
              <a:gd name="adj1" fmla="val -47984"/>
              <a:gd name="adj2" fmla="val 11343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E GALL\AppData\Local\Microsoft\Windows\Temporary Internet Files\Content.IE5\FUZ46XOI\MP90042252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32"/>
          <a:stretch/>
        </p:blipFill>
        <p:spPr bwMode="auto">
          <a:xfrm>
            <a:off x="2562593" y="3356992"/>
            <a:ext cx="2351945" cy="3097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à coins arrondis 5"/>
          <p:cNvSpPr/>
          <p:nvPr/>
        </p:nvSpPr>
        <p:spPr bwMode="auto">
          <a:xfrm>
            <a:off x="4082618" y="1123377"/>
            <a:ext cx="5357812" cy="1643063"/>
          </a:xfrm>
          <a:prstGeom prst="wedgeRoundRectCallout">
            <a:avLst>
              <a:gd name="adj1" fmla="val -45657"/>
              <a:gd name="adj2" fmla="val 112173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Timo  …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738566" y="142878"/>
            <a:ext cx="235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15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475758" y="1357313"/>
            <a:ext cx="45005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Timo!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fünfzehn</a:t>
            </a:r>
            <a:r>
              <a:rPr lang="fr-FR" sz="3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 GALL\AppData\Local\Microsoft\Windows\Temporary Internet Files\Content.IE5\FUZ46XOI\MP9004483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9" y="3212978"/>
            <a:ext cx="2170937" cy="3256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à coins arrondis 5"/>
          <p:cNvSpPr/>
          <p:nvPr/>
        </p:nvSpPr>
        <p:spPr bwMode="auto">
          <a:xfrm>
            <a:off x="4024313" y="1143003"/>
            <a:ext cx="5357812" cy="1643063"/>
          </a:xfrm>
          <a:prstGeom prst="wedgeRoundRectCallout">
            <a:avLst>
              <a:gd name="adj1" fmla="val -50311"/>
              <a:gd name="adj2" fmla="val 121027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Anna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452941" y="1357313"/>
            <a:ext cx="4143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Anna!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sieben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026598" y="142878"/>
            <a:ext cx="235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E GALL\AppData\Local\Microsoft\Windows\Temporary Internet Files\Content.IE5\JY4455HH\MP9004485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19" y="3133077"/>
            <a:ext cx="2138647" cy="3194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Theo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10063" y="1428753"/>
            <a:ext cx="4500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/>
              <a:t>Hallo, ich heiße Theo!</a:t>
            </a:r>
          </a:p>
          <a:p>
            <a:pPr eaLnBrk="1" hangingPunct="1"/>
            <a:r>
              <a:rPr lang="fr-FR" sz="3200"/>
              <a:t>Ich bin dreizehn!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524250" y="116632"/>
            <a:ext cx="2357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13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143003"/>
            <a:ext cx="5357812" cy="1643063"/>
          </a:xfrm>
          <a:prstGeom prst="wedgeRoundRectCallout">
            <a:avLst>
              <a:gd name="adj1" fmla="val -44881"/>
              <a:gd name="adj2" fmla="val 11090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 GALL\AppData\Local\Microsoft\Windows\Temporary Internet Files\Content.IE5\PP8CXBNM\MP9004485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94" y="2955927"/>
            <a:ext cx="2277858" cy="3412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Emma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81503" y="1357313"/>
            <a:ext cx="4500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Emma!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>
                <a:solidFill>
                  <a:srgbClr val="FF0000"/>
                </a:solidFill>
              </a:rPr>
              <a:t>sechzehn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667125" y="142878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16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196755"/>
            <a:ext cx="5357812" cy="1643063"/>
          </a:xfrm>
          <a:prstGeom prst="wedgeRoundRectCallout">
            <a:avLst>
              <a:gd name="adj1" fmla="val -39838"/>
              <a:gd name="adj2" fmla="val 98260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 GALL\AppData\Local\Microsoft\Windows\Temporary Internet Files\Content.IE5\PP8CXBNM\MP9004422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29" y="3356992"/>
            <a:ext cx="211223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>
                <a:latin typeface="Arial" panose="020B0604020202020204" pitchFamily="34" charset="0"/>
                <a:cs typeface="Arial" panose="020B0604020202020204" pitchFamily="34" charset="0"/>
              </a:rPr>
              <a:t>Florian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10066" y="1428753"/>
            <a:ext cx="4643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Florian!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elf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881441" y="142878"/>
            <a:ext cx="235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11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268763"/>
            <a:ext cx="5357812" cy="1643063"/>
          </a:xfrm>
          <a:prstGeom prst="wedgeRoundRectCallout">
            <a:avLst>
              <a:gd name="adj1" fmla="val -43717"/>
              <a:gd name="adj2" fmla="val 11090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E GALL\AppData\Local\Microsoft\Windows\Temporary Internet Files\Content.IE5\JY4455HH\MP9004484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252" y="3284984"/>
            <a:ext cx="2059189" cy="308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92313" y="333375"/>
            <a:ext cx="3167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Jan …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81503" y="1357313"/>
            <a:ext cx="4714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dirty="0" err="1"/>
              <a:t>Hallo</a:t>
            </a:r>
            <a:r>
              <a:rPr lang="fr-FR" sz="3200" dirty="0"/>
              <a:t>, </a:t>
            </a:r>
            <a:r>
              <a:rPr lang="fr-FR" sz="3200" dirty="0" err="1"/>
              <a:t>ich</a:t>
            </a:r>
            <a:r>
              <a:rPr lang="fr-FR" sz="3200" dirty="0"/>
              <a:t> </a:t>
            </a:r>
            <a:r>
              <a:rPr lang="fr-FR" sz="3200" dirty="0" err="1"/>
              <a:t>heiße</a:t>
            </a:r>
            <a:r>
              <a:rPr lang="fr-FR" sz="3200" dirty="0"/>
              <a:t> Jan!</a:t>
            </a:r>
          </a:p>
          <a:p>
            <a:pPr eaLnBrk="1" hangingPunct="1"/>
            <a:r>
              <a:rPr lang="fr-FR" sz="3200" dirty="0" err="1"/>
              <a:t>Ich</a:t>
            </a:r>
            <a:r>
              <a:rPr lang="fr-FR" sz="3200" dirty="0"/>
              <a:t> bin </a:t>
            </a:r>
            <a:r>
              <a:rPr lang="fr-FR" sz="3200" dirty="0" err="1"/>
              <a:t>zwei</a:t>
            </a:r>
            <a:r>
              <a:rPr lang="fr-FR" sz="3200" dirty="0"/>
              <a:t>!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3952875" y="142878"/>
            <a:ext cx="2357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/>
              <a:t>2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4024313" y="1065860"/>
            <a:ext cx="5357812" cy="1643063"/>
          </a:xfrm>
          <a:prstGeom prst="wedgeRoundRectCallout">
            <a:avLst>
              <a:gd name="adj1" fmla="val -47984"/>
              <a:gd name="adj2" fmla="val 129881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96" y="2348880"/>
            <a:ext cx="1274391" cy="127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5" y="2348880"/>
            <a:ext cx="1358454" cy="13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rekapitulieren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8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3352" y="44624"/>
            <a:ext cx="640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ZAHLEN VON 13 BIS 19: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2906116" y="1344250"/>
            <a:ext cx="1728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dreizehn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2906115" y="1772875"/>
            <a:ext cx="1890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vierzehn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906119" y="2258653"/>
            <a:ext cx="2001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fünfzehn</a:t>
            </a:r>
          </a:p>
        </p:txBody>
      </p:sp>
      <p:sp>
        <p:nvSpPr>
          <p:cNvPr id="40" name="ZoneTexte 39"/>
          <p:cNvSpPr txBox="1">
            <a:spLocks noChangeArrowheads="1"/>
          </p:cNvSpPr>
          <p:nvPr/>
        </p:nvSpPr>
        <p:spPr bwMode="auto">
          <a:xfrm>
            <a:off x="2906119" y="2773000"/>
            <a:ext cx="2446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sechzehn</a:t>
            </a: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2906115" y="3231787"/>
            <a:ext cx="1890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siebzehn</a:t>
            </a: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2906115" y="3701687"/>
            <a:ext cx="18906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achtzehn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2906115" y="4130312"/>
            <a:ext cx="2224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neunzehn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380167" y="137132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380167" y="180937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5380167" y="224742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5383739" y="273347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380167" y="3219521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380167" y="3701687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5352806" y="4149080"/>
            <a:ext cx="263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http://www.gif-paradies.de/gifs/flaggen-der-welt/deutschland/deutschland_0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23" y="185713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gif-paradies.de/gifs/flaggen-der-welt/vereinigtes_koenigreich_grossbritannien_nordirland/grossbritannien_und_nordirland_00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4422" y="1846507"/>
            <a:ext cx="108012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/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458885832"/>
              </p:ext>
            </p:extLst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069159906"/>
              </p:ext>
            </p:extLst>
          </p:nvPr>
        </p:nvGraphicFramePr>
        <p:xfrm>
          <a:off x="2024034" y="1357298"/>
          <a:ext cx="1285884" cy="6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2095472" y="2357430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66910" y="335756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66910" y="428625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166910" y="514351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6072206"/>
            <a:ext cx="1205516" cy="602758"/>
            <a:chOff x="0" y="0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Off x="0" y="0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spcCol="127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70" y="1700808"/>
            <a:ext cx="2228043" cy="18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5738813" y="4357688"/>
            <a:ext cx="1071562" cy="500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6167438" y="4214815"/>
            <a:ext cx="857250" cy="714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310314" y="5000636"/>
            <a:ext cx="571504" cy="571504"/>
          </a:xfrm>
          <a:prstGeom prst="ellipse">
            <a:avLst/>
          </a:prstGeom>
          <a:solidFill>
            <a:srgbClr val="00B050">
              <a:alpha val="0"/>
            </a:srgbClr>
          </a:solidFill>
          <a:ln w="31750" cap="flat" cmpd="sng" algn="ctr">
            <a:solidFill>
              <a:srgbClr val="0070C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952596" y="142852"/>
          <a:ext cx="364333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167042" y="2857496"/>
          <a:ext cx="571504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6024562" y="142852"/>
          <a:ext cx="3857652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595941" y="428625"/>
            <a:ext cx="92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+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67375" y="2143125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6000"/>
              <a:t>=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310314" y="5000636"/>
            <a:ext cx="571504" cy="571504"/>
          </a:xfrm>
          <a:prstGeom prst="ellipse">
            <a:avLst/>
          </a:prstGeom>
          <a:solidFill>
            <a:srgbClr val="FF0000">
              <a:alpha val="0"/>
            </a:srgbClr>
          </a:solidFill>
          <a:ln w="31750" cap="flat" cmpd="sng" algn="ctr">
            <a:solidFill>
              <a:srgbClr val="0070C0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pPr eaLnBrk="0" hangingPunct="0">
              <a:defRPr/>
            </a:pPr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P spid="9" grpId="0"/>
      <p:bldP spid="10" grpId="0"/>
    </p:bldLst>
  </p:timing>
</p:sld>
</file>

<file path=ppt/theme/theme1.xml><?xml version="1.0" encoding="utf-8"?>
<a:theme xmlns:a="http://schemas.openxmlformats.org/drawingml/2006/main" name="Numbers desig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 design template</Template>
  <TotalTime>1322</TotalTime>
  <Words>221</Words>
  <Application>Microsoft Office PowerPoint</Application>
  <PresentationFormat>Grand écran</PresentationFormat>
  <Paragraphs>134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Numbers design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Kiosk</dc:title>
  <dc:creator>totor</dc:creator>
  <cp:lastModifiedBy>Pierre Binet</cp:lastModifiedBy>
  <cp:revision>139</cp:revision>
  <dcterms:created xsi:type="dcterms:W3CDTF">2007-02-22T14:57:29Z</dcterms:created>
  <dcterms:modified xsi:type="dcterms:W3CDTF">2016-06-20T14:06:43Z</dcterms:modified>
</cp:coreProperties>
</file>