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17.xml.rels" ContentType="application/vnd.openxmlformats-package.relationships+xml"/>
  <Override PartName="/ppt/slides/_rels/slide23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0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6.png" ContentType="image/png"/>
  <Override PartName="/ppt/media/image31.wmf" ContentType="image/x-wmf"/>
  <Override PartName="/ppt/media/image5.png" ContentType="image/png"/>
  <Override PartName="/ppt/media/image30.wmf" ContentType="image/x-wmf"/>
  <Override PartName="/ppt/media/image4.png" ContentType="image/png"/>
  <Override PartName="/ppt/media/image3.png" ContentType="image/png"/>
  <Override PartName="/ppt/media/image2.png" ContentType="image/png"/>
  <Override PartName="/ppt/media/image7.png" ContentType="image/png"/>
  <Override PartName="/ppt/media/image8.wmf" ContentType="image/x-wmf"/>
  <Override PartName="/ppt/media/image1.wmf" ContentType="image/x-wmf"/>
  <Override PartName="/ppt/media/image9.wmf" ContentType="image/x-wmf"/>
  <Override PartName="/ppt/media/image35.wmf" ContentType="image/x-wmf"/>
  <Override PartName="/ppt/media/image10.wmf" ContentType="image/x-wmf"/>
  <Override PartName="/ppt/media/image34.wmf" ContentType="image/x-wmf"/>
  <Override PartName="/ppt/media/image28.wmf" ContentType="image/x-wmf"/>
  <Override PartName="/ppt/media/image33.png" ContentType="image/png"/>
  <Override PartName="/ppt/media/image58.png" ContentType="image/png"/>
  <Override PartName="/ppt/media/image26.wmf" ContentType="image/x-wmf"/>
  <Override PartName="/ppt/media/image56.png" ContentType="image/png"/>
  <Override PartName="/ppt/media/image24.wmf" ContentType="image/x-wmf"/>
  <Override PartName="/ppt/media/image54.png" ContentType="image/png"/>
  <Override PartName="/ppt/media/image21.wmf" ContentType="image/x-wmf"/>
  <Override PartName="/ppt/media/image51.png" ContentType="image/png"/>
  <Override PartName="/ppt/media/image16.png" ContentType="image/png"/>
  <Override PartName="/ppt/media/image12.png" ContentType="image/png"/>
  <Override PartName="/ppt/media/image37.png" ContentType="image/png"/>
  <Override PartName="/ppt/media/image17.png" ContentType="image/png"/>
  <Override PartName="/ppt/media/image55.png" ContentType="image/png"/>
  <Override PartName="/ppt/media/image59.png" ContentType="image/png"/>
  <Override PartName="/ppt/media/image52.png" ContentType="image/png"/>
  <Override PartName="/ppt/media/image49.png" ContentType="image/png"/>
  <Override PartName="/ppt/media/image14.png" ContentType="image/png"/>
  <Override PartName="/ppt/media/image39.png" ContentType="image/png"/>
  <Override PartName="/ppt/media/image46.png" ContentType="image/png"/>
  <Override PartName="/ppt/media/image19.png" ContentType="image/png"/>
  <Override PartName="/ppt/media/image47.png" ContentType="image/png"/>
  <Override PartName="/ppt/media/image22.png" ContentType="image/png"/>
  <Override PartName="/ppt/media/image25.png" ContentType="image/png"/>
  <Override PartName="/ppt/media/image27.png" ContentType="image/png"/>
  <Override PartName="/ppt/media/image29.png" ContentType="image/png"/>
  <Override PartName="/ppt/media/image57.png" ContentType="image/png"/>
  <Override PartName="/ppt/media/image32.png" ContentType="image/png"/>
  <Override PartName="/ppt/media/image36.png" ContentType="image/png"/>
  <Override PartName="/ppt/media/image40.wmf" ContentType="image/x-wmf"/>
  <Override PartName="/ppt/media/image42.wmf" ContentType="image/x-wmf"/>
  <Override PartName="/ppt/media/image44.wmf" ContentType="image/x-wmf"/>
  <Override PartName="/ppt/media/image53.png" ContentType="image/png"/>
  <Override PartName="/ppt/media/image48.wmf" ContentType="image/x-wmf"/>
  <Override PartName="/ppt/media/image43.png" ContentType="image/png"/>
  <Override PartName="/ppt/media/image38.wmf" ContentType="image/x-wmf"/>
  <Override PartName="/ppt/media/image13.wmf" ContentType="image/x-wmf"/>
  <Override PartName="/ppt/media/image41.png" ContentType="image/png"/>
  <Override PartName="/ppt/media/image11.wmf" ContentType="image/x-wmf"/>
  <Override PartName="/ppt/media/image15.wmf" ContentType="image/x-wmf"/>
  <Override PartName="/ppt/media/image23.png" ContentType="image/png"/>
  <Override PartName="/ppt/media/image18.wmf" ContentType="image/x-wmf"/>
  <Override PartName="/ppt/media/image50.png" ContentType="image/png"/>
  <Override PartName="/ppt/media/image45.wmf" ContentType="image/x-wmf"/>
  <Override PartName="/ppt/media/image20.wmf" ContentType="image/x-wmf"/>
  <Override PartName="/ppt/notesSlides/_rels/notesSlide21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22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23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1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4.xml.rels" ContentType="application/vnd.openxmlformats-package.relationships+xml"/>
  <Override PartName="/ppt/notesSlides/_rels/notesSlide6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5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2.xml.rels" ContentType="application/vnd.openxmlformats-package.relationships+xml"/>
  <Override PartName="/ppt/notesSlides/_rels/notesSlide7.xml.rels" ContentType="application/vnd.openxmlformats-package.relationships+xml"/>
  <Override PartName="/ppt/notesSlides/_rels/notesSlide9.xml.rels" ContentType="application/vnd.openxmlformats-package.relationships+xml"/>
  <Override PartName="/ppt/notesSlides/_rels/notesSlide8.xml.rels" ContentType="application/vnd.openxmlformats-package.relationships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_rels/.rels" ContentType="application/vnd.openxmlformats-package.relationshi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fr-FR" sz="48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91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579B09F5-5AD9-4C43-AD38-1C90AD2A74BE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4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43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A8DC581F-5CE8-4BAB-B7A9-5EC6A62BDBDB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6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70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3E4E6177-4FE2-4671-B62C-2B5714BFF2C3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7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73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90FBD221-3F13-4EB1-B7C8-89DCF03072F1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7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76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EE915279-E83B-436F-BD76-2F4B1B1F774B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7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79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9C65169A-8321-44D3-98B0-C1778B2C1153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8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82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163C197B-6540-40C8-A1C8-1F1CB2EEB413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8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85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B3E465AD-EDAA-424F-9CE8-460278CB6D21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8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88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E4CA28C7-0385-442C-925F-3B89E6A4DFB9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9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91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530BB458-7C2B-4065-B4AF-E1E610CE2CAE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9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94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43A23AFD-3067-480C-A262-300493C335D6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9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97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0FD3AA03-1BE7-43A1-AA18-CA4175A4BEA1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4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46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2F754E9F-9DFC-44A0-B0B9-9DD4E6CF75FB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9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300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32A2BA3E-C02C-4258-A349-CF1A0DED3526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30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303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D891E7FB-5C42-4D28-9FE4-FC0FC4014F85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30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306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0C76CCF4-5B2A-4F11-A181-5C2009B7F505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30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309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710CAFEB-6F67-4341-A95C-AD5755DEEC89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4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49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D95971AA-6F08-4D59-BB6B-F0B05DF0A000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5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52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3DC57322-E5A4-49EC-B14E-6D6D889B478B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5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55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24FA3E3F-20D1-4B75-A510-9EF4866D48B1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5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58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A1538799-27F8-4E17-9FD4-23F6233F542F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6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61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10B067B2-9398-4A37-BBAB-E888C41EEC53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6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64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5DF19630-C0DA-4C46-9A48-6541AE0A0800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520" cy="3428640"/>
          </a:xfrm>
          <a:prstGeom prst="rect">
            <a:avLst/>
          </a:prstGeom>
        </p:spPr>
      </p:sp>
      <p:sp>
        <p:nvSpPr>
          <p:cNvPr id="26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p>
            <a:endParaRPr b="0" lang="en-US" sz="2000" spc="-1" strike="noStrike">
              <a:latin typeface="Arial"/>
            </a:endParaRPr>
          </a:p>
        </p:txBody>
      </p:sp>
      <p:sp>
        <p:nvSpPr>
          <p:cNvPr id="267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E07F4B21-F933-47E6-BA81-F5E8C814D622}" type="slidenum">
              <a:rPr b="0" lang="en-US" sz="1200" spc="-1" strike="noStrike">
                <a:solidFill>
                  <a:srgbClr val="000000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 rot="10800000">
            <a:off x="360" y="1143000"/>
            <a:ext cx="12191760" cy="5562360"/>
          </a:xfrm>
          <a:custGeom>
            <a:avLst/>
            <a:gdLst/>
            <a:ahLst/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29c">
                  <a:alpha val="0"/>
                </a:srgbClr>
              </a:gs>
              <a:gs pos="100000">
                <a:srgbClr val="fff8d0">
                  <a:alpha val="55294"/>
                </a:srgbClr>
              </a:gs>
            </a:gsLst>
            <a:lin ang="15600000"/>
          </a:gradFill>
          <a:ln>
            <a:noFill/>
          </a:ln>
          <a:effectLst>
            <a:outerShdw blurRad="50800" dir="5400000" dist="2556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" name="CustomShape 2" hidden="1"/>
          <p:cNvSpPr/>
          <p:nvPr/>
        </p:nvSpPr>
        <p:spPr>
          <a:xfrm rot="10800000">
            <a:off x="360" y="1341000"/>
            <a:ext cx="12191760" cy="4480200"/>
          </a:xfrm>
          <a:custGeom>
            <a:avLst/>
            <a:gdLst/>
            <a:ahLst/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29c">
                  <a:alpha val="0"/>
                </a:srgbClr>
              </a:gs>
              <a:gs pos="100000">
                <a:srgbClr val="fffade">
                  <a:alpha val="30196"/>
                </a:srgbClr>
              </a:gs>
            </a:gsLst>
            <a:lin ang="15600000"/>
          </a:gradFill>
          <a:ln>
            <a:noFill/>
          </a:ln>
          <a:effectLst>
            <a:outerShdw blurRad="50800" dir="5400000" dist="2556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609480" y="533520"/>
            <a:ext cx="10972440" cy="1523520"/>
          </a:xfrm>
          <a:prstGeom prst="rect">
            <a:avLst/>
          </a:prstGeom>
        </p:spPr>
        <p:txBody>
          <a:bodyPr lIns="0" rIns="0" tIns="9000" bIns="9000" anchor="b">
            <a:noAutofit/>
          </a:bodyPr>
          <a:p>
            <a:pPr>
              <a:lnSpc>
                <a:spcPct val="100000"/>
              </a:lnSpc>
            </a:pPr>
            <a:r>
              <a:rPr b="1" lang="fr-FR" sz="4800" spc="-1" strike="noStrike">
                <a:solidFill>
                  <a:srgbClr val="2d8fab"/>
                </a:solidFill>
                <a:latin typeface="Corbel"/>
              </a:rPr>
              <a:t>Cliquez pour modifier le style du titre</a:t>
            </a:r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609480" y="2179800"/>
            <a:ext cx="10972440" cy="4114440"/>
          </a:xfrm>
          <a:prstGeom prst="rect">
            <a:avLst/>
          </a:prstGeom>
        </p:spPr>
        <p:txBody>
          <a:bodyPr>
            <a:noAutofit/>
          </a:bodyPr>
          <a:p>
            <a:pPr marL="318960" indent="-318600">
              <a:lnSpc>
                <a:spcPct val="100000"/>
              </a:lnSpc>
              <a:spcBef>
                <a:spcPts val="601"/>
              </a:spcBef>
              <a:buClr>
                <a:srgbClr val="fe8637"/>
              </a:buClr>
              <a:buSzPct val="70000"/>
              <a:buFont typeface="Wingdings 2" charset="2"/>
              <a:buChar char=""/>
            </a:pPr>
            <a:r>
              <a:rPr b="0" lang="fr-FR" sz="3000" spc="-1" strike="noStrike">
                <a:solidFill>
                  <a:srgbClr val="000000"/>
                </a:solidFill>
                <a:latin typeface="Corbel"/>
              </a:rPr>
              <a:t>Cliquez pour modifier les styles du texte du masque</a:t>
            </a:r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  <a:p>
            <a:pPr lvl="1" marL="630360" indent="-272520">
              <a:lnSpc>
                <a:spcPct val="100000"/>
              </a:lnSpc>
              <a:spcBef>
                <a:spcPts val="519"/>
              </a:spcBef>
              <a:buClr>
                <a:srgbClr val="7598d9"/>
              </a:buClr>
              <a:buFont typeface="Wingdings 2" charset="2"/>
              <a:buChar char=""/>
            </a:pPr>
            <a:r>
              <a:rPr b="0" lang="fr-FR" sz="2600" spc="-1" strike="noStrike">
                <a:solidFill>
                  <a:srgbClr val="000000"/>
                </a:solidFill>
                <a:latin typeface="Corbel"/>
              </a:rPr>
              <a:t>Deuxième niveau</a:t>
            </a:r>
            <a:endParaRPr b="0" lang="fr-FR" sz="2600" spc="-1" strike="noStrike">
              <a:solidFill>
                <a:srgbClr val="000000"/>
              </a:solidFill>
              <a:latin typeface="Corbel"/>
            </a:endParaRPr>
          </a:p>
          <a:p>
            <a:pPr lvl="2" marL="922320" indent="-272520">
              <a:lnSpc>
                <a:spcPct val="100000"/>
              </a:lnSpc>
              <a:spcBef>
                <a:spcPts val="479"/>
              </a:spcBef>
              <a:buClr>
                <a:srgbClr val="feb80a"/>
              </a:buClr>
              <a:buFont typeface="Wingdings 2" charset="2"/>
              <a:buChar char=""/>
            </a:pPr>
            <a:r>
              <a:rPr b="0" lang="fr-FR" sz="2400" spc="-1" strike="noStrike">
                <a:solidFill>
                  <a:srgbClr val="000000"/>
                </a:solidFill>
                <a:latin typeface="Corbel"/>
              </a:rPr>
              <a:t>Troisième niveau</a:t>
            </a:r>
            <a:endParaRPr b="0" lang="fr-FR" sz="2400" spc="-1" strike="noStrike">
              <a:solidFill>
                <a:srgbClr val="000000"/>
              </a:solidFill>
              <a:latin typeface="Corbel"/>
            </a:endParaRPr>
          </a:p>
          <a:p>
            <a:pPr lvl="3" marL="1187280" indent="-228240">
              <a:lnSpc>
                <a:spcPct val="100000"/>
              </a:lnSpc>
              <a:spcBef>
                <a:spcPts val="439"/>
              </a:spcBef>
              <a:buClr>
                <a:srgbClr val="00addc"/>
              </a:buClr>
              <a:buFont typeface="Wingdings 2" charset="2"/>
              <a:buChar char=""/>
            </a:pPr>
            <a:r>
              <a:rPr b="0" lang="fr-FR" sz="2200" spc="-1" strike="noStrike">
                <a:solidFill>
                  <a:srgbClr val="000000"/>
                </a:solidFill>
                <a:latin typeface="Corbel"/>
              </a:rPr>
              <a:t>Quatrième niveau</a:t>
            </a:r>
            <a:endParaRPr b="0" lang="fr-FR" sz="2200" spc="-1" strike="noStrike">
              <a:solidFill>
                <a:srgbClr val="000000"/>
              </a:solidFill>
              <a:latin typeface="Corbel"/>
            </a:endParaRPr>
          </a:p>
          <a:p>
            <a:pPr lvl="4" marL="1425600" indent="-228240">
              <a:lnSpc>
                <a:spcPct val="100000"/>
              </a:lnSpc>
              <a:spcBef>
                <a:spcPts val="400"/>
              </a:spcBef>
              <a:buClr>
                <a:srgbClr val="738ac8"/>
              </a:buClr>
              <a:buFont typeface="Wingdings 2" charset="2"/>
              <a:buChar char=""/>
            </a:pPr>
            <a:r>
              <a:rPr b="0" lang="fr-FR" sz="2000" spc="-1" strike="noStrike">
                <a:solidFill>
                  <a:srgbClr val="000000"/>
                </a:solidFill>
                <a:latin typeface="Corbel"/>
              </a:rPr>
              <a:t>Cinquième niveau</a:t>
            </a:r>
            <a:endParaRPr b="0" lang="fr-FR" sz="2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/>
          </p:nvPr>
        </p:nvSpPr>
        <p:spPr>
          <a:xfrm>
            <a:off x="609480" y="6356520"/>
            <a:ext cx="264132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fld id="{41703D5F-6091-4ECB-862F-71372ED0017F}" type="datetime1">
              <a:rPr b="0" lang="en-US" sz="1200" spc="-1" strike="noStrike">
                <a:solidFill>
                  <a:srgbClr val="404650"/>
                </a:solidFill>
                <a:latin typeface="Arial"/>
              </a:rPr>
              <a:t>03/27/2020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ftr"/>
          </p:nvPr>
        </p:nvSpPr>
        <p:spPr>
          <a:xfrm>
            <a:off x="3251160" y="6356520"/>
            <a:ext cx="3860280" cy="364680"/>
          </a:xfrm>
          <a:prstGeom prst="rect">
            <a:avLst/>
          </a:prstGeom>
        </p:spPr>
        <p:txBody>
          <a:bodyPr lIns="0" rIns="90000" tIns="45000" bIns="45000" anchor="b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sldNum"/>
          </p:nvPr>
        </p:nvSpPr>
        <p:spPr>
          <a:xfrm>
            <a:off x="10871280" y="6356520"/>
            <a:ext cx="711000" cy="364680"/>
          </a:xfrm>
          <a:prstGeom prst="rect">
            <a:avLst/>
          </a:prstGeom>
        </p:spPr>
        <p:txBody>
          <a:bodyPr rIns="0" tIns="45000" bIns="45000" anchor="b">
            <a:noAutofit/>
          </a:bodyPr>
          <a:p>
            <a:pPr algn="r">
              <a:lnSpc>
                <a:spcPct val="100000"/>
              </a:lnSpc>
            </a:pPr>
            <a:fld id="{2E119409-47E1-47F4-8236-6CD98EBC09BE}" type="slidenum">
              <a:rPr b="0" lang="en-US" sz="1400" spc="-1" strike="noStrike">
                <a:solidFill>
                  <a:srgbClr val="404650"/>
                </a:solidFill>
                <a:latin typeface="Arial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 hidden="1"/>
          <p:cNvSpPr/>
          <p:nvPr/>
        </p:nvSpPr>
        <p:spPr>
          <a:xfrm rot="10800000">
            <a:off x="360" y="1143000"/>
            <a:ext cx="12191760" cy="5562360"/>
          </a:xfrm>
          <a:custGeom>
            <a:avLst/>
            <a:gdLst/>
            <a:ahLst/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29c">
                  <a:alpha val="0"/>
                </a:srgbClr>
              </a:gs>
              <a:gs pos="100000">
                <a:srgbClr val="fff8d0">
                  <a:alpha val="55294"/>
                </a:srgbClr>
              </a:gs>
            </a:gsLst>
            <a:lin ang="15600000"/>
          </a:gradFill>
          <a:ln>
            <a:noFill/>
          </a:ln>
          <a:effectLst>
            <a:outerShdw blurRad="50800" dir="5400000" dist="2556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4" name="CustomShape 2" hidden="1"/>
          <p:cNvSpPr/>
          <p:nvPr/>
        </p:nvSpPr>
        <p:spPr>
          <a:xfrm rot="10800000">
            <a:off x="360" y="1341000"/>
            <a:ext cx="12191760" cy="4480200"/>
          </a:xfrm>
          <a:custGeom>
            <a:avLst/>
            <a:gdLst/>
            <a:ahLst/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29c">
                  <a:alpha val="0"/>
                </a:srgbClr>
              </a:gs>
              <a:gs pos="100000">
                <a:srgbClr val="fffade">
                  <a:alpha val="30196"/>
                </a:srgbClr>
              </a:gs>
            </a:gsLst>
            <a:lin ang="15600000"/>
          </a:gradFill>
          <a:ln>
            <a:noFill/>
          </a:ln>
          <a:effectLst>
            <a:outerShdw blurRad="50800" dir="5400000" dist="2556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5" name="PlaceHolder 3"/>
          <p:cNvSpPr>
            <a:spLocks noGrp="1"/>
          </p:cNvSpPr>
          <p:nvPr>
            <p:ph type="dt"/>
          </p:nvPr>
        </p:nvSpPr>
        <p:spPr>
          <a:xfrm>
            <a:off x="609480" y="6356520"/>
            <a:ext cx="2641320" cy="364680"/>
          </a:xfrm>
          <a:prstGeom prst="rect">
            <a:avLst/>
          </a:prstGeom>
        </p:spPr>
        <p:txBody>
          <a:bodyPr lIns="90000" rIns="90000" tIns="45000" bIns="45000" anchor="b">
            <a:noAutofit/>
          </a:bodyPr>
          <a:p>
            <a:pPr algn="ctr">
              <a:lnSpc>
                <a:spcPct val="100000"/>
              </a:lnSpc>
            </a:pPr>
            <a:fld id="{811455F5-C2E8-43D8-A2FE-65AC2CD35518}" type="datetime1">
              <a:rPr b="0" lang="en-US" sz="1200" spc="-1" strike="noStrike">
                <a:solidFill>
                  <a:srgbClr val="404650"/>
                </a:solidFill>
                <a:latin typeface="Arial"/>
              </a:rPr>
              <a:t>03/27/2020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ftr"/>
          </p:nvPr>
        </p:nvSpPr>
        <p:spPr>
          <a:xfrm>
            <a:off x="3251160" y="6356520"/>
            <a:ext cx="3860280" cy="364680"/>
          </a:xfrm>
          <a:prstGeom prst="rect">
            <a:avLst/>
          </a:prstGeom>
        </p:spPr>
        <p:txBody>
          <a:bodyPr lIns="0" rIns="90000" tIns="45000" bIns="45000" anchor="b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/>
          </p:nvPr>
        </p:nvSpPr>
        <p:spPr>
          <a:xfrm>
            <a:off x="10871280" y="6356520"/>
            <a:ext cx="711000" cy="364680"/>
          </a:xfrm>
          <a:prstGeom prst="rect">
            <a:avLst/>
          </a:prstGeom>
        </p:spPr>
        <p:txBody>
          <a:bodyPr rIns="0" tIns="45000" bIns="45000" anchor="b">
            <a:noAutofit/>
          </a:bodyPr>
          <a:p>
            <a:pPr algn="r">
              <a:lnSpc>
                <a:spcPct val="100000"/>
              </a:lnSpc>
            </a:pPr>
            <a:fld id="{95EF5331-0D8D-4919-840A-07F0B27A7463}" type="slidenum">
              <a:rPr b="0" lang="en-US" sz="1400" spc="-1" strike="noStrike">
                <a:solidFill>
                  <a:srgbClr val="404650"/>
                </a:solidFill>
                <a:latin typeface="Arial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fr-FR" sz="4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fr-F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000" spc="-1" strike="noStrike">
                <a:solidFill>
                  <a:srgbClr val="000000"/>
                </a:solidFill>
                <a:latin typeface="Corbel"/>
              </a:rPr>
              <a:t>Click to edit the outline text format</a:t>
            </a:r>
            <a:endParaRPr b="0" lang="fr-FR" sz="3000" spc="-1" strike="noStrike">
              <a:solidFill>
                <a:srgbClr val="000000"/>
              </a:solidFill>
              <a:latin typeface="Corbe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400" spc="-1" strike="noStrike">
                <a:solidFill>
                  <a:srgbClr val="000000"/>
                </a:solidFill>
                <a:latin typeface="Corbel"/>
              </a:rPr>
              <a:t>Second Outline Level</a:t>
            </a:r>
            <a:endParaRPr b="0" lang="fr-FR" sz="2400" spc="-1" strike="noStrike">
              <a:solidFill>
                <a:srgbClr val="000000"/>
              </a:solidFill>
              <a:latin typeface="Corbe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200" spc="-1" strike="noStrike">
                <a:solidFill>
                  <a:srgbClr val="000000"/>
                </a:solidFill>
                <a:latin typeface="Corbel"/>
              </a:rPr>
              <a:t>Third Outline Level</a:t>
            </a:r>
            <a:endParaRPr b="0" lang="fr-FR" sz="2200" spc="-1" strike="noStrike">
              <a:solidFill>
                <a:srgbClr val="000000"/>
              </a:solidFill>
              <a:latin typeface="Corbe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Corbel"/>
              </a:rPr>
              <a:t>Fourth Outline Level</a:t>
            </a:r>
            <a:endParaRPr b="0" lang="fr-FR" sz="2000" spc="-1" strike="noStrike">
              <a:solidFill>
                <a:srgbClr val="000000"/>
              </a:solidFill>
              <a:latin typeface="Corbe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orbel"/>
              </a:rPr>
              <a:t>Fifth Outline Level</a:t>
            </a:r>
            <a:endParaRPr b="0" lang="fr-FR" sz="2000" spc="-1" strike="noStrike">
              <a:solidFill>
                <a:srgbClr val="000000"/>
              </a:solidFill>
              <a:latin typeface="Corbe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orbel"/>
              </a:rPr>
              <a:t>Sixth Outline Level</a:t>
            </a:r>
            <a:endParaRPr b="0" lang="fr-FR" sz="2000" spc="-1" strike="noStrike">
              <a:solidFill>
                <a:srgbClr val="000000"/>
              </a:solidFill>
              <a:latin typeface="Corbe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orbel"/>
              </a:rPr>
              <a:t>Seventh Outline Level</a:t>
            </a:r>
            <a:endParaRPr b="0" lang="fr-FR" sz="2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5.png"/><Relationship Id="rId2" Type="http://schemas.openxmlformats.org/officeDocument/2006/relationships/image" Target="../media/image26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image" Target="../media/image28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9.png"/><Relationship Id="rId2" Type="http://schemas.openxmlformats.org/officeDocument/2006/relationships/image" Target="../media/image30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31.wmf"/><Relationship Id="rId2" Type="http://schemas.openxmlformats.org/officeDocument/2006/relationships/image" Target="../media/image3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33.png"/><Relationship Id="rId2" Type="http://schemas.openxmlformats.org/officeDocument/2006/relationships/image" Target="../media/image34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35.wmf"/><Relationship Id="rId2" Type="http://schemas.openxmlformats.org/officeDocument/2006/relationships/image" Target="../media/image36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37.png"/><Relationship Id="rId2" Type="http://schemas.openxmlformats.org/officeDocument/2006/relationships/image" Target="../media/image38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39.png"/><Relationship Id="rId2" Type="http://schemas.openxmlformats.org/officeDocument/2006/relationships/image" Target="../media/image40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41.png"/><Relationship Id="rId2" Type="http://schemas.openxmlformats.org/officeDocument/2006/relationships/image" Target="../media/image42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43.png"/><Relationship Id="rId2" Type="http://schemas.openxmlformats.org/officeDocument/2006/relationships/image" Target="../media/image44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45.wmf"/><Relationship Id="rId2" Type="http://schemas.openxmlformats.org/officeDocument/2006/relationships/image" Target="../media/image46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47.png"/><Relationship Id="rId2" Type="http://schemas.openxmlformats.org/officeDocument/2006/relationships/image" Target="../media/image48.wmf"/><Relationship Id="rId3" Type="http://schemas.openxmlformats.org/officeDocument/2006/relationships/image" Target="../media/image49.png"/><Relationship Id="rId4" Type="http://schemas.openxmlformats.org/officeDocument/2006/relationships/image" Target="../media/image50.png"/><Relationship Id="rId5" Type="http://schemas.openxmlformats.org/officeDocument/2006/relationships/image" Target="../media/image51.png"/><Relationship Id="rId6" Type="http://schemas.openxmlformats.org/officeDocument/2006/relationships/image" Target="../media/image52.png"/><Relationship Id="rId7" Type="http://schemas.openxmlformats.org/officeDocument/2006/relationships/image" Target="../media/image53.png"/><Relationship Id="rId8" Type="http://schemas.openxmlformats.org/officeDocument/2006/relationships/image" Target="../media/image54.png"/><Relationship Id="rId9" Type="http://schemas.openxmlformats.org/officeDocument/2006/relationships/image" Target="../media/image55.png"/><Relationship Id="rId10" Type="http://schemas.openxmlformats.org/officeDocument/2006/relationships/image" Target="../media/image56.png"/><Relationship Id="rId11" Type="http://schemas.openxmlformats.org/officeDocument/2006/relationships/image" Target="../media/image57.png"/><Relationship Id="rId12" Type="http://schemas.openxmlformats.org/officeDocument/2006/relationships/image" Target="../media/image58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59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image" Target="../media/image9.wmf"/><Relationship Id="rId3" Type="http://schemas.openxmlformats.org/officeDocument/2006/relationships/image" Target="../media/image10.wmf"/><Relationship Id="rId4" Type="http://schemas.openxmlformats.org/officeDocument/2006/relationships/image" Target="../media/image11.wmf"/><Relationship Id="rId5" Type="http://schemas.openxmlformats.org/officeDocument/2006/relationships/slideLayout" Target="../slideLayouts/slideLayout13.xml"/><Relationship Id="rId6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image" Target="../media/image13.wmf"/><Relationship Id="rId3" Type="http://schemas.openxmlformats.org/officeDocument/2006/relationships/image" Target="../media/image14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image" Target="../media/image16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1.wmf"/><Relationship Id="rId2" Type="http://schemas.openxmlformats.org/officeDocument/2006/relationships/image" Target="../media/image2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3.png"/><Relationship Id="rId2" Type="http://schemas.openxmlformats.org/officeDocument/2006/relationships/image" Target="../media/image24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Picture 2" descr="C:\Users\Pierre\AppData\Local\Microsoft\Windows\Temporary Internet Files\Content.IE5\00WKR3LD\MC900359859[1].wmf"/>
          <p:cNvPicPr/>
          <p:nvPr/>
        </p:nvPicPr>
        <p:blipFill>
          <a:blip r:embed="rId1"/>
          <a:stretch/>
        </p:blipFill>
        <p:spPr>
          <a:xfrm>
            <a:off x="4024440" y="3143160"/>
            <a:ext cx="1856880" cy="1704600"/>
          </a:xfrm>
          <a:prstGeom prst="rect">
            <a:avLst/>
          </a:prstGeom>
          <a:ln>
            <a:noFill/>
          </a:ln>
        </p:spPr>
      </p:pic>
      <p:sp>
        <p:nvSpPr>
          <p:cNvPr id="93" name="CustomShape 1"/>
          <p:cNvSpPr/>
          <p:nvPr/>
        </p:nvSpPr>
        <p:spPr>
          <a:xfrm>
            <a:off x="6667560" y="1357200"/>
            <a:ext cx="3500280" cy="1499760"/>
          </a:xfrm>
          <a:prstGeom prst="wedgeRoundRectCallout">
            <a:avLst>
              <a:gd name="adj1" fmla="val -66575"/>
              <a:gd name="adj2" fmla="val 76589"/>
              <a:gd name="adj3" fmla="val 16667"/>
            </a:avLst>
          </a:prstGeom>
          <a:gradFill rotWithShape="0">
            <a:gsLst>
              <a:gs pos="0">
                <a:srgbClr val="ff7011"/>
              </a:gs>
              <a:gs pos="100000">
                <a:srgbClr val="ff8636"/>
              </a:gs>
            </a:gsLst>
            <a:lin ang="16200000"/>
          </a:gradFill>
          <a:ln>
            <a:solidFill>
              <a:srgbClr val="ff8636"/>
            </a:solidFill>
            <a:round/>
          </a:ln>
          <a:effectLst>
            <a:outerShdw blurRad="50800" dir="5400000" dist="25560" rotWithShape="0">
              <a:srgbClr val="000000">
                <a:alpha val="44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</a:rPr>
              <a:t>Hallo, ich hei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ße Dixi!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94" name="CustomShape 2"/>
          <p:cNvSpPr/>
          <p:nvPr/>
        </p:nvSpPr>
        <p:spPr>
          <a:xfrm>
            <a:off x="5833440" y="5143680"/>
            <a:ext cx="4562640" cy="9133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dir="t" rig="contrasting">
              <a:rot lat="0" lon="0" rev="4500000"/>
            </a:lightRig>
          </a:scene3d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 algn="ctr">
              <a:lnSpc>
                <a:spcPct val="100000"/>
              </a:lnSpc>
            </a:pPr>
            <a:r>
              <a:rPr b="1" lang="en-US" sz="5400" spc="-1" strike="noStrike" cap="all">
                <a:solidFill>
                  <a:srgbClr val="fd7030"/>
                </a:solidFill>
                <a:latin typeface="Arial"/>
              </a:rPr>
              <a:t>WO IST DIXI?</a:t>
            </a:r>
            <a:endParaRPr b="0" lang="en-US" sz="5400" spc="-1" strike="noStrike">
              <a:latin typeface="Arial"/>
            </a:endParaRPr>
          </a:p>
        </p:txBody>
      </p:sp>
    </p:spTree>
  </p:cSld>
  <p:transition spd="med">
    <p:diamond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Picture 2" descr=""/>
          <p:cNvPicPr/>
          <p:nvPr/>
        </p:nvPicPr>
        <p:blipFill>
          <a:blip r:embed="rId1"/>
          <a:stretch/>
        </p:blipFill>
        <p:spPr>
          <a:xfrm>
            <a:off x="3738600" y="928800"/>
            <a:ext cx="4500360" cy="5214600"/>
          </a:xfrm>
          <a:prstGeom prst="rect">
            <a:avLst/>
          </a:prstGeom>
          <a:ln>
            <a:noFill/>
          </a:ln>
        </p:spPr>
      </p:pic>
      <p:pic>
        <p:nvPicPr>
          <p:cNvPr id="142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5238720" y="14292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43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5595840" y="5929200"/>
            <a:ext cx="485748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auf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 Regal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211" dur="indefinite" restart="never" nodeType="tmRoot">
          <p:childTnLst>
            <p:seq>
              <p:cTn id="212" dur="indefinite" nodeType="mainSeq">
                <p:childTnLst>
                  <p:par>
                    <p:cTn id="213" nodeType="clickEffect" fill="hold">
                      <p:stCondLst>
                        <p:cond delay="indefinite"/>
                      </p:stCondLst>
                      <p:childTnLst>
                        <p:par>
                          <p:cTn id="2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21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nodeType="clickEffect" fill="hold">
                      <p:stCondLst>
                        <p:cond delay="indefinite"/>
                      </p:stCondLst>
                      <p:childTnLst>
                        <p:par>
                          <p:cTn id="21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2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2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Picture 2" descr=""/>
          <p:cNvPicPr/>
          <p:nvPr/>
        </p:nvPicPr>
        <p:blipFill>
          <a:blip r:embed="rId1"/>
          <a:stretch/>
        </p:blipFill>
        <p:spPr>
          <a:xfrm>
            <a:off x="3738600" y="928800"/>
            <a:ext cx="4500360" cy="5214600"/>
          </a:xfrm>
          <a:prstGeom prst="rect">
            <a:avLst/>
          </a:prstGeom>
          <a:ln>
            <a:noFill/>
          </a:ln>
        </p:spPr>
      </p:pic>
      <p:pic>
        <p:nvPicPr>
          <p:cNvPr id="146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8596440" y="428616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47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48" name="CustomShape 2"/>
          <p:cNvSpPr/>
          <p:nvPr/>
        </p:nvSpPr>
        <p:spPr>
          <a:xfrm>
            <a:off x="516744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neben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 Regal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223" dur="indefinite" restart="never" nodeType="tmRoot">
          <p:childTnLst>
            <p:seq>
              <p:cTn id="224" dur="indefinite" nodeType="mainSeq">
                <p:childTnLst>
                  <p:par>
                    <p:cTn id="225" nodeType="clickEffect" fill="hold">
                      <p:stCondLst>
                        <p:cond delay="indefinite"/>
                      </p:stCondLst>
                      <p:childTnLst>
                        <p:par>
                          <p:cTn id="22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27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229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nodeType="clickEffect" fill="hold">
                      <p:stCondLst>
                        <p:cond delay="indefinite"/>
                      </p:stCondLst>
                      <p:childTnLst>
                        <p:par>
                          <p:cTn id="23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3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3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Picture 2" descr=""/>
          <p:cNvPicPr/>
          <p:nvPr/>
        </p:nvPicPr>
        <p:blipFill>
          <a:blip r:embed="rId1"/>
          <a:stretch/>
        </p:blipFill>
        <p:spPr>
          <a:xfrm>
            <a:off x="3863880" y="928800"/>
            <a:ext cx="4374720" cy="5070240"/>
          </a:xfrm>
          <a:prstGeom prst="rect">
            <a:avLst/>
          </a:prstGeom>
          <a:ln>
            <a:noFill/>
          </a:ln>
        </p:spPr>
      </p:pic>
      <p:pic>
        <p:nvPicPr>
          <p:cNvPr id="150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6024600" y="4000680"/>
            <a:ext cx="1356840" cy="1245960"/>
          </a:xfrm>
          <a:prstGeom prst="rect">
            <a:avLst/>
          </a:prstGeom>
          <a:ln>
            <a:noFill/>
          </a:ln>
        </p:spPr>
      </p:pic>
      <p:sp>
        <p:nvSpPr>
          <p:cNvPr id="151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52" name="CustomShape 2"/>
          <p:cNvSpPr/>
          <p:nvPr/>
        </p:nvSpPr>
        <p:spPr>
          <a:xfrm>
            <a:off x="5087880" y="5929200"/>
            <a:ext cx="55796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in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 (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i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m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)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 Regal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235" dur="indefinite" restart="never" nodeType="tmRoot">
          <p:childTnLst>
            <p:seq>
              <p:cTn id="236" dur="indefinite" nodeType="mainSeq">
                <p:childTnLst>
                  <p:par>
                    <p:cTn id="237" nodeType="clickEffect" fill="hold">
                      <p:stCondLst>
                        <p:cond delay="indefinite"/>
                      </p:stCondLst>
                      <p:childTnLst>
                        <p:par>
                          <p:cTn id="23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39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241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nodeType="clickEffect" fill="hold">
                      <p:stCondLst>
                        <p:cond delay="indefinite"/>
                      </p:stCondLst>
                      <p:childTnLst>
                        <p:par>
                          <p:cTn id="24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44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4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Picture 2" descr="C:\Users\Pierre\AppData\Local\Microsoft\Windows\Temporary Internet Files\Content.IE5\00WKR3LD\MC900359859[1].wmf"/>
          <p:cNvPicPr/>
          <p:nvPr/>
        </p:nvPicPr>
        <p:blipFill>
          <a:blip r:embed="rId1"/>
          <a:stretch/>
        </p:blipFill>
        <p:spPr>
          <a:xfrm>
            <a:off x="6024600" y="464328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54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55" name="CustomShape 2"/>
          <p:cNvSpPr/>
          <p:nvPr/>
        </p:nvSpPr>
        <p:spPr>
          <a:xfrm>
            <a:off x="5452920" y="6072120"/>
            <a:ext cx="521460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unter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 Regal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  <p:pic>
        <p:nvPicPr>
          <p:cNvPr id="156" name="Picture 2" descr=""/>
          <p:cNvPicPr/>
          <p:nvPr/>
        </p:nvPicPr>
        <p:blipFill>
          <a:blip r:embed="rId2"/>
          <a:stretch/>
        </p:blipFill>
        <p:spPr>
          <a:xfrm>
            <a:off x="3738600" y="928800"/>
            <a:ext cx="4500360" cy="5214600"/>
          </a:xfrm>
          <a:prstGeom prst="rect">
            <a:avLst/>
          </a:prstGeom>
          <a:ln>
            <a:noFill/>
          </a:ln>
        </p:spPr>
      </p:pic>
    </p:spTree>
  </p:cSld>
  <p:transition spd="med">
    <p:diamond/>
  </p:transition>
  <p:timing>
    <p:tnLst>
      <p:par>
        <p:cTn id="247" dur="indefinite" restart="never" nodeType="tmRoot">
          <p:childTnLst>
            <p:seq>
              <p:cTn id="248" dur="indefinite" nodeType="mainSeq">
                <p:childTnLst>
                  <p:par>
                    <p:cTn id="249" nodeType="clickEffect" fill="hold">
                      <p:stCondLst>
                        <p:cond delay="indefinite"/>
                      </p:stCondLst>
                      <p:childTnLst>
                        <p:par>
                          <p:cTn id="25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1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253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nodeType="clickEffect" fill="hold">
                      <p:stCondLst>
                        <p:cond delay="indefinite"/>
                      </p:stCondLst>
                      <p:childTnLst>
                        <p:par>
                          <p:cTn id="25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58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Picture 2" descr=""/>
          <p:cNvPicPr/>
          <p:nvPr/>
        </p:nvPicPr>
        <p:blipFill>
          <a:blip r:embed="rId1"/>
          <a:stretch/>
        </p:blipFill>
        <p:spPr>
          <a:xfrm>
            <a:off x="3309840" y="2214720"/>
            <a:ext cx="5713200" cy="3714480"/>
          </a:xfrm>
          <a:prstGeom prst="rect">
            <a:avLst/>
          </a:prstGeom>
          <a:ln>
            <a:noFill/>
          </a:ln>
        </p:spPr>
      </p:pic>
      <p:pic>
        <p:nvPicPr>
          <p:cNvPr id="158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5452920" y="135720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59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60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auf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ff0000"/>
                </a:solidFill>
                <a:latin typeface="Arial"/>
              </a:rPr>
              <a:t>der Kommode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259" dur="indefinite" restart="never" nodeType="tmRoot">
          <p:childTnLst>
            <p:seq>
              <p:cTn id="260" dur="indefinite" nodeType="mainSeq">
                <p:childTnLst>
                  <p:par>
                    <p:cTn id="261" nodeType="clickEffect" fill="hold">
                      <p:stCondLst>
                        <p:cond delay="indefinite"/>
                      </p:stCondLst>
                      <p:childTnLst>
                        <p:par>
                          <p:cTn id="26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63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265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nodeType="clickEffect" fill="hold">
                      <p:stCondLst>
                        <p:cond delay="indefinite"/>
                      </p:stCondLst>
                      <p:childTnLst>
                        <p:par>
                          <p:cTn id="26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68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7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Picture 2" descr="C:\Users\Pierre\AppData\Local\Microsoft\Windows\Temporary Internet Files\Content.IE5\00WKR3LD\MC900359859[1].wmf"/>
          <p:cNvPicPr/>
          <p:nvPr/>
        </p:nvPicPr>
        <p:blipFill>
          <a:blip r:embed="rId1"/>
          <a:stretch/>
        </p:blipFill>
        <p:spPr>
          <a:xfrm>
            <a:off x="4381560" y="442908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62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4809960" y="5929200"/>
            <a:ext cx="585756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unter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ff0000"/>
                </a:solidFill>
                <a:latin typeface="Arial"/>
              </a:rPr>
              <a:t>der Kommode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  <p:pic>
        <p:nvPicPr>
          <p:cNvPr id="164" name="Picture 2" descr=""/>
          <p:cNvPicPr/>
          <p:nvPr/>
        </p:nvPicPr>
        <p:blipFill>
          <a:blip r:embed="rId2"/>
          <a:stretch/>
        </p:blipFill>
        <p:spPr>
          <a:xfrm>
            <a:off x="3309840" y="2214720"/>
            <a:ext cx="5713200" cy="3714480"/>
          </a:xfrm>
          <a:prstGeom prst="rect">
            <a:avLst/>
          </a:prstGeom>
          <a:ln>
            <a:noFill/>
          </a:ln>
        </p:spPr>
      </p:pic>
    </p:spTree>
  </p:cSld>
  <p:transition spd="med">
    <p:diamond/>
  </p:transition>
  <p:timing>
    <p:tnLst>
      <p:par>
        <p:cTn id="271" dur="indefinite" restart="never" nodeType="tmRoot">
          <p:childTnLst>
            <p:seq>
              <p:cTn id="272" dur="indefinite" nodeType="mainSeq">
                <p:childTnLst>
                  <p:par>
                    <p:cTn id="273" nodeType="clickEffect" fill="hold">
                      <p:stCondLst>
                        <p:cond delay="indefinite"/>
                      </p:stCondLst>
                      <p:childTnLst>
                        <p:par>
                          <p:cTn id="27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75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277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nodeType="clickEffect" fill="hold">
                      <p:stCondLst>
                        <p:cond delay="indefinite"/>
                      </p:stCondLst>
                      <p:childTnLst>
                        <p:par>
                          <p:cTn id="27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8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8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Picture 2" descr=""/>
          <p:cNvPicPr/>
          <p:nvPr/>
        </p:nvPicPr>
        <p:blipFill>
          <a:blip r:embed="rId1"/>
          <a:stretch/>
        </p:blipFill>
        <p:spPr>
          <a:xfrm>
            <a:off x="3452760" y="1714680"/>
            <a:ext cx="5454360" cy="3285720"/>
          </a:xfrm>
          <a:prstGeom prst="rect">
            <a:avLst/>
          </a:prstGeom>
          <a:ln>
            <a:noFill/>
          </a:ln>
        </p:spPr>
      </p:pic>
      <p:pic>
        <p:nvPicPr>
          <p:cNvPr id="166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3809880" y="142884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67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68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auf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 Sofa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283" dur="indefinite" restart="never" nodeType="tmRoot">
          <p:childTnLst>
            <p:seq>
              <p:cTn id="284" dur="indefinite" nodeType="mainSeq">
                <p:childTnLst>
                  <p:par>
                    <p:cTn id="285" nodeType="clickEffect" fill="hold">
                      <p:stCondLst>
                        <p:cond delay="indefinite"/>
                      </p:stCondLst>
                      <p:childTnLst>
                        <p:par>
                          <p:cTn id="28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87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289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nodeType="clickEffect" fill="hold">
                      <p:stCondLst>
                        <p:cond delay="indefinite"/>
                      </p:stCondLst>
                      <p:childTnLst>
                        <p:par>
                          <p:cTn id="29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9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94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Picture 2" descr=""/>
          <p:cNvPicPr/>
          <p:nvPr/>
        </p:nvPicPr>
        <p:blipFill>
          <a:blip r:embed="rId1"/>
          <a:stretch/>
        </p:blipFill>
        <p:spPr>
          <a:xfrm>
            <a:off x="3452760" y="1714680"/>
            <a:ext cx="5454360" cy="3285720"/>
          </a:xfrm>
          <a:prstGeom prst="rect">
            <a:avLst/>
          </a:prstGeom>
          <a:ln>
            <a:noFill/>
          </a:ln>
        </p:spPr>
      </p:pic>
      <p:pic>
        <p:nvPicPr>
          <p:cNvPr id="170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8739360" y="392904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71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72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neben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 Sofa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295" dur="indefinite" restart="never" nodeType="tmRoot">
          <p:childTnLst>
            <p:seq>
              <p:cTn id="296" dur="indefinite" nodeType="mainSeq">
                <p:childTnLst>
                  <p:par>
                    <p:cTn id="297" nodeType="clickEffect" fill="hold">
                      <p:stCondLst>
                        <p:cond delay="indefinite"/>
                      </p:stCondLst>
                      <p:childTnLst>
                        <p:par>
                          <p:cTn id="29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99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301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nodeType="clickEffect" fill="hold">
                      <p:stCondLst>
                        <p:cond delay="indefinite"/>
                      </p:stCondLst>
                      <p:childTnLst>
                        <p:par>
                          <p:cTn id="30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04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06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Picture 2" descr=""/>
          <p:cNvPicPr/>
          <p:nvPr/>
        </p:nvPicPr>
        <p:blipFill>
          <a:blip r:embed="rId1"/>
          <a:stretch/>
        </p:blipFill>
        <p:spPr>
          <a:xfrm>
            <a:off x="3595680" y="1643040"/>
            <a:ext cx="5470200" cy="3499920"/>
          </a:xfrm>
          <a:prstGeom prst="rect">
            <a:avLst/>
          </a:prstGeom>
          <a:ln>
            <a:noFill/>
          </a:ln>
        </p:spPr>
      </p:pic>
      <p:pic>
        <p:nvPicPr>
          <p:cNvPr id="174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6024600" y="178596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75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76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auf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 Bett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307" dur="indefinite" restart="never" nodeType="tmRoot">
          <p:childTnLst>
            <p:seq>
              <p:cTn id="308" dur="indefinite" nodeType="mainSeq">
                <p:childTnLst>
                  <p:par>
                    <p:cTn id="309" nodeType="clickEffect" fill="hold">
                      <p:stCondLst>
                        <p:cond delay="indefinite"/>
                      </p:stCondLst>
                      <p:childTnLst>
                        <p:par>
                          <p:cTn id="31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11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313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nodeType="clickEffect" fill="hold">
                      <p:stCondLst>
                        <p:cond delay="indefinite"/>
                      </p:stCondLst>
                      <p:childTnLst>
                        <p:par>
                          <p:cTn id="31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1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18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Picture 2" descr=""/>
          <p:cNvPicPr/>
          <p:nvPr/>
        </p:nvPicPr>
        <p:blipFill>
          <a:blip r:embed="rId1"/>
          <a:stretch/>
        </p:blipFill>
        <p:spPr>
          <a:xfrm>
            <a:off x="3595680" y="1643040"/>
            <a:ext cx="5470200" cy="3499920"/>
          </a:xfrm>
          <a:prstGeom prst="rect">
            <a:avLst/>
          </a:prstGeom>
          <a:ln>
            <a:noFill/>
          </a:ln>
        </p:spPr>
      </p:pic>
      <p:pic>
        <p:nvPicPr>
          <p:cNvPr id="178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1952640" y="378612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79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80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neben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 Bett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319" dur="indefinite" restart="never" nodeType="tmRoot">
          <p:childTnLst>
            <p:seq>
              <p:cTn id="320" dur="indefinite" nodeType="mainSeq">
                <p:childTnLst>
                  <p:par>
                    <p:cTn id="321" nodeType="clickEffect" fill="hold">
                      <p:stCondLst>
                        <p:cond delay="indefinite"/>
                      </p:stCondLst>
                      <p:childTnLst>
                        <p:par>
                          <p:cTn id="32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23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325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nodeType="clickEffect" fill="hold">
                      <p:stCondLst>
                        <p:cond delay="indefinite"/>
                      </p:stCondLst>
                      <p:childTnLst>
                        <p:par>
                          <p:cTn id="32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28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30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Picture 9" descr=""/>
          <p:cNvPicPr/>
          <p:nvPr/>
        </p:nvPicPr>
        <p:blipFill>
          <a:blip r:embed="rId1"/>
          <a:stretch/>
        </p:blipFill>
        <p:spPr>
          <a:xfrm>
            <a:off x="2166840" y="571680"/>
            <a:ext cx="1499760" cy="1856880"/>
          </a:xfrm>
          <a:prstGeom prst="rect">
            <a:avLst/>
          </a:prstGeom>
          <a:ln>
            <a:noFill/>
          </a:ln>
        </p:spPr>
      </p:pic>
      <p:pic>
        <p:nvPicPr>
          <p:cNvPr id="96" name="Picture 2" descr=""/>
          <p:cNvPicPr/>
          <p:nvPr/>
        </p:nvPicPr>
        <p:blipFill>
          <a:blip r:embed="rId2"/>
          <a:stretch/>
        </p:blipFill>
        <p:spPr>
          <a:xfrm>
            <a:off x="4738680" y="785880"/>
            <a:ext cx="1999800" cy="1725120"/>
          </a:xfrm>
          <a:prstGeom prst="rect">
            <a:avLst/>
          </a:prstGeom>
          <a:ln>
            <a:noFill/>
          </a:ln>
        </p:spPr>
      </p:pic>
      <p:pic>
        <p:nvPicPr>
          <p:cNvPr id="97" name="Picture 2" descr=""/>
          <p:cNvPicPr/>
          <p:nvPr/>
        </p:nvPicPr>
        <p:blipFill>
          <a:blip r:embed="rId3"/>
          <a:stretch/>
        </p:blipFill>
        <p:spPr>
          <a:xfrm>
            <a:off x="7738920" y="571680"/>
            <a:ext cx="1856880" cy="2152440"/>
          </a:xfrm>
          <a:prstGeom prst="rect">
            <a:avLst/>
          </a:prstGeom>
          <a:ln>
            <a:noFill/>
          </a:ln>
        </p:spPr>
      </p:pic>
      <p:pic>
        <p:nvPicPr>
          <p:cNvPr id="98" name="Picture 2" descr=""/>
          <p:cNvPicPr/>
          <p:nvPr/>
        </p:nvPicPr>
        <p:blipFill>
          <a:blip r:embed="rId4"/>
          <a:stretch/>
        </p:blipFill>
        <p:spPr>
          <a:xfrm>
            <a:off x="2095560" y="4214880"/>
            <a:ext cx="1988640" cy="1293480"/>
          </a:xfrm>
          <a:prstGeom prst="rect">
            <a:avLst/>
          </a:prstGeom>
          <a:ln>
            <a:noFill/>
          </a:ln>
        </p:spPr>
      </p:pic>
      <p:pic>
        <p:nvPicPr>
          <p:cNvPr id="99" name="Picture 2" descr=""/>
          <p:cNvPicPr/>
          <p:nvPr/>
        </p:nvPicPr>
        <p:blipFill>
          <a:blip r:embed="rId5"/>
          <a:stretch/>
        </p:blipFill>
        <p:spPr>
          <a:xfrm>
            <a:off x="4524480" y="4000680"/>
            <a:ext cx="2785680" cy="1677600"/>
          </a:xfrm>
          <a:prstGeom prst="rect">
            <a:avLst/>
          </a:prstGeom>
          <a:ln>
            <a:noFill/>
          </a:ln>
        </p:spPr>
      </p:pic>
      <p:pic>
        <p:nvPicPr>
          <p:cNvPr id="100" name="Picture 2" descr=""/>
          <p:cNvPicPr/>
          <p:nvPr/>
        </p:nvPicPr>
        <p:blipFill>
          <a:blip r:embed="rId6"/>
          <a:stretch/>
        </p:blipFill>
        <p:spPr>
          <a:xfrm>
            <a:off x="7596360" y="3857760"/>
            <a:ext cx="2785680" cy="1782360"/>
          </a:xfrm>
          <a:prstGeom prst="rect">
            <a:avLst/>
          </a:prstGeom>
          <a:ln>
            <a:noFill/>
          </a:ln>
        </p:spPr>
      </p:pic>
      <p:sp>
        <p:nvSpPr>
          <p:cNvPr id="101" name="CustomShape 1"/>
          <p:cNvSpPr/>
          <p:nvPr/>
        </p:nvSpPr>
        <p:spPr>
          <a:xfrm>
            <a:off x="2027160" y="2808360"/>
            <a:ext cx="19998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0070c0"/>
                </a:solidFill>
                <a:latin typeface="Arial"/>
              </a:rPr>
              <a:t>Der Stuhl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02" name="CustomShape 2"/>
          <p:cNvSpPr/>
          <p:nvPr/>
        </p:nvSpPr>
        <p:spPr>
          <a:xfrm>
            <a:off x="4888080" y="2808360"/>
            <a:ext cx="19998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0070c0"/>
                </a:solidFill>
                <a:latin typeface="Arial"/>
              </a:rPr>
              <a:t>Der Tisch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03" name="CustomShape 3"/>
          <p:cNvSpPr/>
          <p:nvPr/>
        </p:nvSpPr>
        <p:spPr>
          <a:xfrm>
            <a:off x="7824960" y="2808360"/>
            <a:ext cx="19998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00b050"/>
                </a:solidFill>
                <a:latin typeface="Arial"/>
              </a:rPr>
              <a:t>Das Regal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04" name="CustomShape 4"/>
          <p:cNvSpPr/>
          <p:nvPr/>
        </p:nvSpPr>
        <p:spPr>
          <a:xfrm>
            <a:off x="1774800" y="5832360"/>
            <a:ext cx="27014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Die Kommode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05" name="CustomShape 5"/>
          <p:cNvSpPr/>
          <p:nvPr/>
        </p:nvSpPr>
        <p:spPr>
          <a:xfrm>
            <a:off x="5103720" y="5832360"/>
            <a:ext cx="19998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00b050"/>
                </a:solidFill>
                <a:latin typeface="Arial"/>
              </a:rPr>
              <a:t>Das Sofa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06" name="CustomShape 6"/>
          <p:cNvSpPr/>
          <p:nvPr/>
        </p:nvSpPr>
        <p:spPr>
          <a:xfrm>
            <a:off x="8128080" y="5832360"/>
            <a:ext cx="19998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00b050"/>
                </a:solidFill>
                <a:latin typeface="Arial"/>
              </a:rPr>
              <a:t>Das Bett</a:t>
            </a:r>
            <a:endParaRPr b="0" lang="en-US" sz="28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indefinite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nodeType="clickEffect" fill="hold">
                      <p:stCondLst>
                        <p:cond delay="indefinite"/>
                      </p:stCondLst>
                      <p:childTnLst>
                        <p:par>
                          <p:cTn id="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nodeType="clickEffect" fill="hold">
                      <p:stCondLst>
                        <p:cond delay="indefinite"/>
                      </p:stCondLst>
                      <p:childTnLst>
                        <p:par>
                          <p:cTn id="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nodeType="clickEffect" fill="hold">
                      <p:stCondLst>
                        <p:cond delay="indefinite"/>
                      </p:stCondLst>
                      <p:childTnLst>
                        <p:par>
                          <p:cTn id="1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nodeType="clickEffect" fill="hold">
                      <p:stCondLst>
                        <p:cond delay="indefinite"/>
                      </p:stCondLst>
                      <p:childTnLst>
                        <p:par>
                          <p:cTn id="2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nodeType="clickEffect" fill="hold">
                      <p:stCondLst>
                        <p:cond delay="indefinite"/>
                      </p:stCondLst>
                      <p:childTnLst>
                        <p:par>
                          <p:cTn id="2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2" descr="C:\Users\Pierre\AppData\Local\Microsoft\Windows\Temporary Internet Files\Content.IE5\00WKR3LD\MC900359859[1].wmf"/>
          <p:cNvPicPr/>
          <p:nvPr/>
        </p:nvPicPr>
        <p:blipFill>
          <a:blip r:embed="rId1"/>
          <a:stretch/>
        </p:blipFill>
        <p:spPr>
          <a:xfrm>
            <a:off x="4809960" y="342900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82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83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unter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 Bett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  <p:pic>
        <p:nvPicPr>
          <p:cNvPr id="184" name="Picture 2" descr=""/>
          <p:cNvPicPr/>
          <p:nvPr/>
        </p:nvPicPr>
        <p:blipFill>
          <a:blip r:embed="rId2"/>
          <a:stretch/>
        </p:blipFill>
        <p:spPr>
          <a:xfrm>
            <a:off x="3595680" y="1643040"/>
            <a:ext cx="5470200" cy="3499920"/>
          </a:xfrm>
          <a:prstGeom prst="rect">
            <a:avLst/>
          </a:prstGeom>
          <a:ln>
            <a:noFill/>
          </a:ln>
        </p:spPr>
      </p:pic>
    </p:spTree>
  </p:cSld>
  <p:transition spd="med">
    <p:diamond/>
  </p:transition>
  <p:timing>
    <p:tnLst>
      <p:par>
        <p:cTn id="331" dur="indefinite" restart="never" nodeType="tmRoot">
          <p:childTnLst>
            <p:seq>
              <p:cTn id="332" dur="indefinite" nodeType="mainSeq">
                <p:childTnLst>
                  <p:par>
                    <p:cTn id="333" nodeType="clickEffect" fill="hold">
                      <p:stCondLst>
                        <p:cond delay="indefinite"/>
                      </p:stCondLst>
                      <p:childTnLst>
                        <p:par>
                          <p:cTn id="33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35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33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nodeType="clickEffect" fill="hold">
                      <p:stCondLst>
                        <p:cond delay="indefinite"/>
                      </p:stCondLst>
                      <p:childTnLst>
                        <p:par>
                          <p:cTn id="33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4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42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Picture 2" descr=""/>
          <p:cNvPicPr/>
          <p:nvPr/>
        </p:nvPicPr>
        <p:blipFill>
          <a:blip r:embed="rId1"/>
          <a:stretch/>
        </p:blipFill>
        <p:spPr>
          <a:xfrm>
            <a:off x="3595680" y="1643040"/>
            <a:ext cx="5470200" cy="3499920"/>
          </a:xfrm>
          <a:prstGeom prst="rect">
            <a:avLst/>
          </a:prstGeom>
          <a:ln>
            <a:noFill/>
          </a:ln>
        </p:spPr>
      </p:pic>
      <p:pic>
        <p:nvPicPr>
          <p:cNvPr id="186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 rot="3540600">
            <a:off x="5313240" y="1900080"/>
            <a:ext cx="1447560" cy="1495080"/>
          </a:xfrm>
          <a:prstGeom prst="rect">
            <a:avLst/>
          </a:prstGeom>
          <a:ln>
            <a:noFill/>
          </a:ln>
        </p:spPr>
      </p:pic>
      <p:sp>
        <p:nvSpPr>
          <p:cNvPr id="187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88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in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dem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 (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i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m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)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b050"/>
                </a:solidFill>
                <a:latin typeface="Arial"/>
              </a:rPr>
              <a:t>Bett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  <p:pic>
        <p:nvPicPr>
          <p:cNvPr id="189" name="Picture 2" descr=""/>
          <p:cNvPicPr/>
          <p:nvPr/>
        </p:nvPicPr>
        <p:blipFill>
          <a:blip r:embed="rId3"/>
          <a:stretch/>
        </p:blipFill>
        <p:spPr>
          <a:xfrm>
            <a:off x="5381640" y="2928960"/>
            <a:ext cx="942480" cy="390240"/>
          </a:xfrm>
          <a:prstGeom prst="rect">
            <a:avLst/>
          </a:prstGeom>
          <a:ln>
            <a:noFill/>
          </a:ln>
        </p:spPr>
      </p:pic>
      <p:pic>
        <p:nvPicPr>
          <p:cNvPr id="190" name="Picture 2" descr=""/>
          <p:cNvPicPr/>
          <p:nvPr/>
        </p:nvPicPr>
        <p:blipFill>
          <a:blip r:embed="rId4"/>
          <a:stretch/>
        </p:blipFill>
        <p:spPr>
          <a:xfrm>
            <a:off x="5524560" y="3286080"/>
            <a:ext cx="942480" cy="390240"/>
          </a:xfrm>
          <a:prstGeom prst="rect">
            <a:avLst/>
          </a:prstGeom>
          <a:ln>
            <a:noFill/>
          </a:ln>
        </p:spPr>
      </p:pic>
      <p:pic>
        <p:nvPicPr>
          <p:cNvPr id="191" name="Picture 2" descr=""/>
          <p:cNvPicPr/>
          <p:nvPr/>
        </p:nvPicPr>
        <p:blipFill>
          <a:blip r:embed="rId5"/>
          <a:stretch/>
        </p:blipFill>
        <p:spPr>
          <a:xfrm>
            <a:off x="5381640" y="3429000"/>
            <a:ext cx="942480" cy="390240"/>
          </a:xfrm>
          <a:prstGeom prst="rect">
            <a:avLst/>
          </a:prstGeom>
          <a:ln>
            <a:noFill/>
          </a:ln>
        </p:spPr>
      </p:pic>
      <p:pic>
        <p:nvPicPr>
          <p:cNvPr id="192" name="Picture 2" descr=""/>
          <p:cNvPicPr/>
          <p:nvPr/>
        </p:nvPicPr>
        <p:blipFill>
          <a:blip r:embed="rId6"/>
          <a:stretch/>
        </p:blipFill>
        <p:spPr>
          <a:xfrm>
            <a:off x="5952960" y="2714760"/>
            <a:ext cx="942480" cy="390240"/>
          </a:xfrm>
          <a:prstGeom prst="rect">
            <a:avLst/>
          </a:prstGeom>
          <a:ln>
            <a:noFill/>
          </a:ln>
        </p:spPr>
      </p:pic>
      <p:pic>
        <p:nvPicPr>
          <p:cNvPr id="193" name="Picture 2" descr=""/>
          <p:cNvPicPr/>
          <p:nvPr/>
        </p:nvPicPr>
        <p:blipFill>
          <a:blip r:embed="rId7"/>
          <a:stretch/>
        </p:blipFill>
        <p:spPr>
          <a:xfrm>
            <a:off x="5595840" y="2571840"/>
            <a:ext cx="1356840" cy="390240"/>
          </a:xfrm>
          <a:prstGeom prst="rect">
            <a:avLst/>
          </a:prstGeom>
          <a:ln>
            <a:noFill/>
          </a:ln>
        </p:spPr>
      </p:pic>
      <p:pic>
        <p:nvPicPr>
          <p:cNvPr id="194" name="Picture 2" descr=""/>
          <p:cNvPicPr/>
          <p:nvPr/>
        </p:nvPicPr>
        <p:blipFill>
          <a:blip r:embed="rId8"/>
          <a:stretch/>
        </p:blipFill>
        <p:spPr>
          <a:xfrm>
            <a:off x="5381640" y="2643120"/>
            <a:ext cx="942480" cy="390240"/>
          </a:xfrm>
          <a:prstGeom prst="rect">
            <a:avLst/>
          </a:prstGeom>
          <a:ln>
            <a:noFill/>
          </a:ln>
        </p:spPr>
      </p:pic>
      <p:pic>
        <p:nvPicPr>
          <p:cNvPr id="195" name="Picture 2" descr=""/>
          <p:cNvPicPr/>
          <p:nvPr/>
        </p:nvPicPr>
        <p:blipFill>
          <a:blip r:embed="rId9"/>
          <a:stretch/>
        </p:blipFill>
        <p:spPr>
          <a:xfrm>
            <a:off x="5167440" y="2643120"/>
            <a:ext cx="1085400" cy="390240"/>
          </a:xfrm>
          <a:prstGeom prst="rect">
            <a:avLst/>
          </a:prstGeom>
          <a:ln>
            <a:noFill/>
          </a:ln>
        </p:spPr>
      </p:pic>
      <p:pic>
        <p:nvPicPr>
          <p:cNvPr id="196" name="Picture 3" descr=""/>
          <p:cNvPicPr/>
          <p:nvPr/>
        </p:nvPicPr>
        <p:blipFill>
          <a:blip r:embed="rId10"/>
          <a:stretch/>
        </p:blipFill>
        <p:spPr>
          <a:xfrm>
            <a:off x="5024520" y="2286000"/>
            <a:ext cx="142560" cy="256680"/>
          </a:xfrm>
          <a:prstGeom prst="rect">
            <a:avLst/>
          </a:prstGeom>
          <a:ln>
            <a:noFill/>
          </a:ln>
        </p:spPr>
      </p:pic>
      <p:pic>
        <p:nvPicPr>
          <p:cNvPr id="197" name="Picture 3" descr=""/>
          <p:cNvPicPr/>
          <p:nvPr/>
        </p:nvPicPr>
        <p:blipFill>
          <a:blip r:embed="rId11"/>
          <a:stretch/>
        </p:blipFill>
        <p:spPr>
          <a:xfrm>
            <a:off x="4809960" y="2465280"/>
            <a:ext cx="356760" cy="105840"/>
          </a:xfrm>
          <a:prstGeom prst="rect">
            <a:avLst/>
          </a:prstGeom>
          <a:ln>
            <a:noFill/>
          </a:ln>
        </p:spPr>
      </p:pic>
      <p:pic>
        <p:nvPicPr>
          <p:cNvPr id="198" name="Picture 3" descr=""/>
          <p:cNvPicPr/>
          <p:nvPr/>
        </p:nvPicPr>
        <p:blipFill>
          <a:blip r:embed="rId12"/>
          <a:stretch/>
        </p:blipFill>
        <p:spPr>
          <a:xfrm>
            <a:off x="4881600" y="2500200"/>
            <a:ext cx="479160" cy="178920"/>
          </a:xfrm>
          <a:prstGeom prst="rect">
            <a:avLst/>
          </a:prstGeom>
          <a:ln>
            <a:noFill/>
          </a:ln>
        </p:spPr>
      </p:pic>
    </p:spTree>
  </p:cSld>
  <p:transition spd="med">
    <p:diamond/>
  </p:transition>
  <p:timing>
    <p:tnLst>
      <p:par>
        <p:cTn id="343" dur="indefinite" restart="never" nodeType="tmRoot">
          <p:childTnLst>
            <p:seq>
              <p:cTn id="344" dur="indefinite" nodeType="mainSeq">
                <p:childTnLst>
                  <p:par>
                    <p:cTn id="345" nodeType="clickEffect" fill="hold">
                      <p:stCondLst>
                        <p:cond delay="indefinite"/>
                      </p:stCondLst>
                      <p:childTnLst>
                        <p:par>
                          <p:cTn id="3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47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349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nodeType="clickEffect" fill="hold">
                      <p:stCondLst>
                        <p:cond delay="indefinite"/>
                      </p:stCondLst>
                      <p:childTnLst>
                        <p:par>
                          <p:cTn id="35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54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ustomShape 1"/>
          <p:cNvSpPr/>
          <p:nvPr/>
        </p:nvSpPr>
        <p:spPr>
          <a:xfrm>
            <a:off x="131040" y="88920"/>
            <a:ext cx="5643360" cy="943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 u="sng">
                <a:solidFill>
                  <a:srgbClr val="000000"/>
                </a:solidFill>
                <a:uFillTx/>
                <a:latin typeface="Arial"/>
              </a:rPr>
              <a:t>Bilan grammatical :</a:t>
            </a:r>
            <a:endParaRPr b="0" lang="en-US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2800" spc="-1" strike="noStrike" u="sng">
                <a:solidFill>
                  <a:srgbClr val="000000"/>
                </a:solidFill>
                <a:uFillTx/>
                <a:latin typeface="Arial"/>
              </a:rPr>
              <a:t>L’expression du locatif (suite) :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00" name="CustomShape 2"/>
          <p:cNvSpPr/>
          <p:nvPr/>
        </p:nvSpPr>
        <p:spPr>
          <a:xfrm>
            <a:off x="335520" y="5214960"/>
            <a:ext cx="1152108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Ces prépositions sont alors suivies d’un groupe nominal au            .</a:t>
            </a:r>
            <a:endParaRPr b="0" lang="en-US" sz="2800" spc="-1" strike="noStrike">
              <a:latin typeface="Arial"/>
            </a:endParaRPr>
          </a:p>
        </p:txBody>
      </p:sp>
      <p:pic>
        <p:nvPicPr>
          <p:cNvPr id="201" name="Picture 3" descr="C:\Users\Pierre\Pictures\Bibliothèque multimédia Microsoft\j0433953.png"/>
          <p:cNvPicPr/>
          <p:nvPr/>
        </p:nvPicPr>
        <p:blipFill>
          <a:blip r:embed="rId1"/>
          <a:stretch/>
        </p:blipFill>
        <p:spPr>
          <a:xfrm>
            <a:off x="10977480" y="12600"/>
            <a:ext cx="1213920" cy="1213920"/>
          </a:xfrm>
          <a:prstGeom prst="rect">
            <a:avLst/>
          </a:prstGeom>
          <a:ln>
            <a:noFill/>
          </a:ln>
        </p:spPr>
      </p:pic>
      <p:sp>
        <p:nvSpPr>
          <p:cNvPr id="202" name="CustomShape 3"/>
          <p:cNvSpPr/>
          <p:nvPr/>
        </p:nvSpPr>
        <p:spPr>
          <a:xfrm>
            <a:off x="2881440" y="3214800"/>
            <a:ext cx="1499760" cy="1356840"/>
          </a:xfrm>
          <a:prstGeom prst="cube">
            <a:avLst>
              <a:gd name="adj" fmla="val 25000"/>
            </a:avLst>
          </a:prstGeom>
          <a:solidFill>
            <a:schemeClr val="accent1">
              <a:alpha val="68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3" name="CustomShape 4"/>
          <p:cNvSpPr/>
          <p:nvPr/>
        </p:nvSpPr>
        <p:spPr>
          <a:xfrm>
            <a:off x="3166920" y="3143160"/>
            <a:ext cx="78552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ff0000"/>
                </a:solidFill>
                <a:latin typeface="Arial"/>
              </a:rPr>
              <a:t>auf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04" name="CustomShape 5"/>
          <p:cNvSpPr/>
          <p:nvPr/>
        </p:nvSpPr>
        <p:spPr>
          <a:xfrm>
            <a:off x="2952720" y="4572000"/>
            <a:ext cx="10713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ff0000"/>
                </a:solidFill>
                <a:latin typeface="Arial"/>
              </a:rPr>
              <a:t>unter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05" name="CustomShape 6"/>
          <p:cNvSpPr/>
          <p:nvPr/>
        </p:nvSpPr>
        <p:spPr>
          <a:xfrm>
            <a:off x="3238560" y="3714840"/>
            <a:ext cx="6426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ff0000"/>
                </a:solidFill>
                <a:latin typeface="Arial"/>
              </a:rPr>
              <a:t>in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06" name="CustomShape 7"/>
          <p:cNvSpPr/>
          <p:nvPr/>
        </p:nvSpPr>
        <p:spPr>
          <a:xfrm>
            <a:off x="4738680" y="4214880"/>
            <a:ext cx="12855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ff0000"/>
                </a:solidFill>
                <a:latin typeface="Arial"/>
              </a:rPr>
              <a:t>neben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07" name="CustomShape 8"/>
          <p:cNvSpPr/>
          <p:nvPr/>
        </p:nvSpPr>
        <p:spPr>
          <a:xfrm>
            <a:off x="335520" y="1952280"/>
            <a:ext cx="11665080" cy="943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Pour indiquer avec précision où se trouve un objet, on peut utiliser les prépositions suivantes: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08" name="CustomShape 9"/>
          <p:cNvSpPr/>
          <p:nvPr/>
        </p:nvSpPr>
        <p:spPr>
          <a:xfrm>
            <a:off x="9840240" y="5245560"/>
            <a:ext cx="12855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ff0000"/>
                </a:solidFill>
                <a:latin typeface="Arial"/>
              </a:rPr>
              <a:t>DATIF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09" name="CustomShape 10"/>
          <p:cNvSpPr/>
          <p:nvPr/>
        </p:nvSpPr>
        <p:spPr>
          <a:xfrm rot="20297400">
            <a:off x="3942000" y="3533760"/>
            <a:ext cx="6570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ff0000"/>
                </a:solidFill>
                <a:latin typeface="Arial"/>
              </a:rPr>
              <a:t>an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10" name="CustomShape 11"/>
          <p:cNvSpPr/>
          <p:nvPr/>
        </p:nvSpPr>
        <p:spPr>
          <a:xfrm rot="18932400">
            <a:off x="3368520" y="3201840"/>
            <a:ext cx="285480" cy="285480"/>
          </a:xfrm>
          <a:prstGeom prst="mathPlus">
            <a:avLst>
              <a:gd name="adj1" fmla="val 23520"/>
            </a:avLst>
          </a:prstGeom>
          <a:solidFill>
            <a:srgbClr val="ff0000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1" name="CustomShape 12"/>
          <p:cNvSpPr/>
          <p:nvPr/>
        </p:nvSpPr>
        <p:spPr>
          <a:xfrm rot="18932400">
            <a:off x="3297240" y="4701960"/>
            <a:ext cx="285480" cy="285480"/>
          </a:xfrm>
          <a:prstGeom prst="mathPlus">
            <a:avLst>
              <a:gd name="adj1" fmla="val 23520"/>
            </a:avLst>
          </a:prstGeom>
          <a:solidFill>
            <a:srgbClr val="ff0000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2" name="CustomShape 13"/>
          <p:cNvSpPr/>
          <p:nvPr/>
        </p:nvSpPr>
        <p:spPr>
          <a:xfrm rot="18932400">
            <a:off x="5154480" y="4273560"/>
            <a:ext cx="285480" cy="285480"/>
          </a:xfrm>
          <a:prstGeom prst="mathPlus">
            <a:avLst>
              <a:gd name="adj1" fmla="val 23520"/>
            </a:avLst>
          </a:prstGeom>
          <a:solidFill>
            <a:srgbClr val="ff0000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3" name="CustomShape 14"/>
          <p:cNvSpPr/>
          <p:nvPr/>
        </p:nvSpPr>
        <p:spPr>
          <a:xfrm rot="18932400">
            <a:off x="3297240" y="3773160"/>
            <a:ext cx="285480" cy="285480"/>
          </a:xfrm>
          <a:prstGeom prst="mathPlus">
            <a:avLst>
              <a:gd name="adj1" fmla="val 23520"/>
            </a:avLst>
          </a:prstGeom>
          <a:solidFill>
            <a:srgbClr val="ff0000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4" name="CustomShape 15"/>
          <p:cNvSpPr/>
          <p:nvPr/>
        </p:nvSpPr>
        <p:spPr>
          <a:xfrm rot="18932400">
            <a:off x="4082760" y="3630600"/>
            <a:ext cx="285480" cy="285480"/>
          </a:xfrm>
          <a:prstGeom prst="mathPlus">
            <a:avLst>
              <a:gd name="adj1" fmla="val 23520"/>
            </a:avLst>
          </a:prstGeom>
          <a:solidFill>
            <a:srgbClr val="ff0000"/>
          </a:solidFill>
          <a:ln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5" name="CustomShape 16"/>
          <p:cNvSpPr/>
          <p:nvPr/>
        </p:nvSpPr>
        <p:spPr>
          <a:xfrm>
            <a:off x="335520" y="1143000"/>
            <a:ext cx="111607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Pour demander où se trouve un objet, on pose la question       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16" name="CustomShape 17"/>
          <p:cNvSpPr/>
          <p:nvPr/>
        </p:nvSpPr>
        <p:spPr>
          <a:xfrm>
            <a:off x="9639360" y="1184400"/>
            <a:ext cx="12855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solidFill>
                  <a:srgbClr val="ff0000"/>
                </a:solidFill>
                <a:latin typeface="Arial"/>
              </a:rPr>
              <a:t>WO</a:t>
            </a:r>
            <a:endParaRPr b="0" lang="en-US" sz="24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355" dur="indefinite" restart="never" nodeType="tmRoot">
          <p:childTnLst>
            <p:seq>
              <p:cTn id="356" dur="indefinite" nodeType="mainSeq">
                <p:childTnLst>
                  <p:par>
                    <p:cTn id="357" nodeType="clickEffect" fill="hold">
                      <p:stCondLst>
                        <p:cond delay="indefinite"/>
                      </p:stCondLst>
                      <p:childTnLst>
                        <p:par>
                          <p:cTn id="3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59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61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nodeType="clickEffect" fill="hold">
                      <p:stCondLst>
                        <p:cond delay="indefinite"/>
                      </p:stCondLst>
                      <p:childTnLst>
                        <p:par>
                          <p:cTn id="36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64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9" dur="1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nodeType="clickEffect" fill="hold">
                      <p:stCondLst>
                        <p:cond delay="indefinite"/>
                      </p:stCondLst>
                      <p:childTnLst>
                        <p:par>
                          <p:cTn id="37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7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78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nodeType="clickEffect" fill="hold">
                      <p:stCondLst>
                        <p:cond delay="indefinite"/>
                      </p:stCondLst>
                      <p:childTnLst>
                        <p:par>
                          <p:cTn id="38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81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6" dur="1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1" nodeType="clickEffect" fill="hold">
                      <p:stCondLst>
                        <p:cond delay="indefinite"/>
                      </p:stCondLst>
                      <p:childTnLst>
                        <p:par>
                          <p:cTn id="39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93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395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nodeType="clickEffect" fill="hold">
                      <p:stCondLst>
                        <p:cond delay="indefinite"/>
                      </p:stCondLst>
                      <p:childTnLst>
                        <p:par>
                          <p:cTn id="39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98" nodeType="click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399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nodeType="clickEffect" fill="hold">
                      <p:stCondLst>
                        <p:cond delay="indefinite"/>
                      </p:stCondLst>
                      <p:childTnLst>
                        <p:par>
                          <p:cTn id="4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03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0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7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8" dur="1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1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nodeType="clickEffect" fill="hold">
                      <p:stCondLst>
                        <p:cond delay="indefinite"/>
                      </p:stCondLst>
                      <p:childTnLst>
                        <p:par>
                          <p:cTn id="4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15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417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nodeType="clickEffect" fill="hold">
                      <p:stCondLst>
                        <p:cond delay="indefinite"/>
                      </p:stCondLst>
                      <p:childTnLst>
                        <p:par>
                          <p:cTn id="41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20" nodeType="click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421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nodeType="clickEffect" fill="hold">
                      <p:stCondLst>
                        <p:cond delay="indefinite"/>
                      </p:stCondLst>
                      <p:childTnLst>
                        <p:par>
                          <p:cTn id="42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25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0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nodeType="clickEffect" fill="hold">
                      <p:stCondLst>
                        <p:cond delay="indefinite"/>
                      </p:stCondLst>
                      <p:childTnLst>
                        <p:par>
                          <p:cTn id="43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37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439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0" nodeType="clickEffect" fill="hold">
                      <p:stCondLst>
                        <p:cond delay="indefinite"/>
                      </p:stCondLst>
                      <p:childTnLst>
                        <p:par>
                          <p:cTn id="44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42" nodeType="click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443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nodeType="clickEffect" fill="hold">
                      <p:stCondLst>
                        <p:cond delay="indefinite"/>
                      </p:stCondLst>
                      <p:childTnLst>
                        <p:par>
                          <p:cTn id="4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47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4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1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2" dur="1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7" nodeType="clickEffect" fill="hold">
                      <p:stCondLst>
                        <p:cond delay="indefinite"/>
                      </p:stCondLst>
                      <p:childTnLst>
                        <p:par>
                          <p:cTn id="4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59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461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nodeType="clickEffect" fill="hold">
                      <p:stCondLst>
                        <p:cond delay="indefinite"/>
                      </p:stCondLst>
                      <p:childTnLst>
                        <p:par>
                          <p:cTn id="46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64" nodeType="click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465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7" nodeType="clickEffect" fill="hold">
                      <p:stCondLst>
                        <p:cond delay="indefinite"/>
                      </p:stCondLst>
                      <p:childTnLst>
                        <p:par>
                          <p:cTn id="46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69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3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4" dur="1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7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9" nodeType="clickEffect" fill="hold">
                      <p:stCondLst>
                        <p:cond delay="indefinite"/>
                      </p:stCondLst>
                      <p:childTnLst>
                        <p:par>
                          <p:cTn id="48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81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483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nodeType="clickEffect" fill="hold">
                      <p:stCondLst>
                        <p:cond delay="indefinite"/>
                      </p:stCondLst>
                      <p:childTnLst>
                        <p:par>
                          <p:cTn id="48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86" nodeType="click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487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9" nodeType="clickEffect" fill="hold">
                      <p:stCondLst>
                        <p:cond delay="indefinite"/>
                      </p:stCondLst>
                      <p:childTnLst>
                        <p:par>
                          <p:cTn id="49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91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5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6" dur="1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9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1" nodeType="clickEffect" fill="hold">
                      <p:stCondLst>
                        <p:cond delay="indefinite"/>
                      </p:stCondLst>
                      <p:childTnLst>
                        <p:par>
                          <p:cTn id="5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03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05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6" nodeType="clickEffect" fill="hold">
                      <p:stCondLst>
                        <p:cond delay="indefinite"/>
                      </p:stCondLst>
                      <p:childTnLst>
                        <p:par>
                          <p:cTn id="50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08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3" dur="10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6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CustomShape 1"/>
          <p:cNvSpPr/>
          <p:nvPr/>
        </p:nvSpPr>
        <p:spPr>
          <a:xfrm>
            <a:off x="263520" y="260640"/>
            <a:ext cx="40320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 u="sng">
                <a:solidFill>
                  <a:srgbClr val="000000"/>
                </a:solidFill>
                <a:uFillTx/>
                <a:latin typeface="Arial"/>
              </a:rPr>
              <a:t>Les marques du datif :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18" name="CustomShape 2"/>
          <p:cNvSpPr/>
          <p:nvPr/>
        </p:nvSpPr>
        <p:spPr>
          <a:xfrm>
            <a:off x="1776240" y="928800"/>
            <a:ext cx="392868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Dixi ist auf </a:t>
            </a:r>
            <a:r>
              <a:rPr b="1" lang="en-US" sz="2800" spc="-1" strike="noStrike">
                <a:solidFill>
                  <a:srgbClr val="0070c0"/>
                </a:solidFill>
                <a:latin typeface="Arial"/>
              </a:rPr>
              <a:t>dem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 Tisch.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19" name="CustomShape 3"/>
          <p:cNvSpPr/>
          <p:nvPr/>
        </p:nvSpPr>
        <p:spPr>
          <a:xfrm>
            <a:off x="4943520" y="1500120"/>
            <a:ext cx="23569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70c0"/>
                </a:solidFill>
                <a:latin typeface="Arial"/>
              </a:rPr>
              <a:t> </a:t>
            </a:r>
            <a:r>
              <a:rPr b="1" lang="en-US" sz="2800" spc="-1" strike="noStrike">
                <a:solidFill>
                  <a:srgbClr val="0070c0"/>
                </a:solidFill>
                <a:latin typeface="Arial"/>
              </a:rPr>
              <a:t>Masculin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20" name="CustomShape 4"/>
          <p:cNvSpPr/>
          <p:nvPr/>
        </p:nvSpPr>
        <p:spPr>
          <a:xfrm>
            <a:off x="3952800" y="1500120"/>
            <a:ext cx="999720" cy="285480"/>
          </a:xfrm>
          <a:prstGeom prst="bentConnector3">
            <a:avLst>
              <a:gd name="adj1" fmla="val 608"/>
            </a:avLst>
          </a:prstGeom>
          <a:noFill/>
          <a:ln w="19080">
            <a:solidFill>
              <a:srgbClr val="0070c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1" name="CustomShape 5"/>
          <p:cNvSpPr/>
          <p:nvPr/>
        </p:nvSpPr>
        <p:spPr>
          <a:xfrm>
            <a:off x="1776240" y="2000160"/>
            <a:ext cx="392868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Dixi ist auf </a:t>
            </a:r>
            <a:r>
              <a:rPr b="1" lang="en-US" sz="2800" spc="-1" strike="noStrike">
                <a:solidFill>
                  <a:srgbClr val="00b050"/>
                </a:solidFill>
                <a:latin typeface="Arial"/>
              </a:rPr>
              <a:t>dem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 Regal.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22" name="CustomShape 6"/>
          <p:cNvSpPr/>
          <p:nvPr/>
        </p:nvSpPr>
        <p:spPr>
          <a:xfrm>
            <a:off x="3952800" y="2500200"/>
            <a:ext cx="999720" cy="285480"/>
          </a:xfrm>
          <a:prstGeom prst="bentConnector3">
            <a:avLst>
              <a:gd name="adj1" fmla="val 608"/>
            </a:avLst>
          </a:prstGeom>
          <a:noFill/>
          <a:ln w="19080">
            <a:solidFill>
              <a:srgbClr val="00b05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3" name="CustomShape 7"/>
          <p:cNvSpPr/>
          <p:nvPr/>
        </p:nvSpPr>
        <p:spPr>
          <a:xfrm>
            <a:off x="4943520" y="2500200"/>
            <a:ext cx="23569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b050"/>
                </a:solidFill>
                <a:latin typeface="Arial"/>
              </a:rPr>
              <a:t> </a:t>
            </a:r>
            <a:r>
              <a:rPr b="1" lang="en-US" sz="2800" spc="-1" strike="noStrike">
                <a:solidFill>
                  <a:srgbClr val="00b050"/>
                </a:solidFill>
                <a:latin typeface="Arial"/>
              </a:rPr>
              <a:t>Neutre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24" name="CustomShape 8"/>
          <p:cNvSpPr/>
          <p:nvPr/>
        </p:nvSpPr>
        <p:spPr>
          <a:xfrm>
            <a:off x="1776240" y="3071880"/>
            <a:ext cx="45716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Dixi ist auf </a:t>
            </a: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der</a:t>
            </a: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 Kommode.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25" name="CustomShape 9"/>
          <p:cNvSpPr/>
          <p:nvPr/>
        </p:nvSpPr>
        <p:spPr>
          <a:xfrm>
            <a:off x="3952800" y="3643200"/>
            <a:ext cx="999720" cy="285480"/>
          </a:xfrm>
          <a:prstGeom prst="bentConnector3">
            <a:avLst>
              <a:gd name="adj1" fmla="val 608"/>
            </a:avLst>
          </a:prstGeom>
          <a:noFill/>
          <a:ln w="19080">
            <a:solidFill>
              <a:srgbClr val="ff00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6" name="CustomShape 10"/>
          <p:cNvSpPr/>
          <p:nvPr/>
        </p:nvSpPr>
        <p:spPr>
          <a:xfrm>
            <a:off x="4943520" y="3643200"/>
            <a:ext cx="23569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ffffff"/>
                </a:solidFill>
                <a:latin typeface="Arial"/>
              </a:rPr>
              <a:t> </a:t>
            </a: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Féminin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27" name="CustomShape 11"/>
          <p:cNvSpPr/>
          <p:nvPr/>
        </p:nvSpPr>
        <p:spPr>
          <a:xfrm>
            <a:off x="263520" y="4000680"/>
            <a:ext cx="27349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 u="sng">
                <a:solidFill>
                  <a:srgbClr val="000000"/>
                </a:solidFill>
                <a:uFillTx/>
                <a:latin typeface="Arial"/>
              </a:rPr>
              <a:t>Remarque :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28" name="CustomShape 12"/>
          <p:cNvSpPr/>
          <p:nvPr/>
        </p:nvSpPr>
        <p:spPr>
          <a:xfrm>
            <a:off x="263520" y="4618800"/>
            <a:ext cx="112327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Ces prépositions s’emploient souvent avec des verbes de position: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29" name="CustomShape 13"/>
          <p:cNvSpPr/>
          <p:nvPr/>
        </p:nvSpPr>
        <p:spPr>
          <a:xfrm>
            <a:off x="1776240" y="5157360"/>
            <a:ext cx="13568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liegen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30" name="CustomShape 14"/>
          <p:cNvSpPr/>
          <p:nvPr/>
        </p:nvSpPr>
        <p:spPr>
          <a:xfrm>
            <a:off x="3216240" y="5444640"/>
            <a:ext cx="999720" cy="1080"/>
          </a:xfrm>
          <a:prstGeom prst="bentConnector3">
            <a:avLst>
              <a:gd name="adj1" fmla="val 50000"/>
            </a:avLst>
          </a:prstGeom>
          <a:noFill/>
          <a:ln w="19080">
            <a:solidFill>
              <a:srgbClr val="ff00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1" name="CustomShape 15"/>
          <p:cNvSpPr/>
          <p:nvPr/>
        </p:nvSpPr>
        <p:spPr>
          <a:xfrm>
            <a:off x="4367160" y="5157360"/>
            <a:ext cx="23713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être couché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32" name="CustomShape 16"/>
          <p:cNvSpPr/>
          <p:nvPr/>
        </p:nvSpPr>
        <p:spPr>
          <a:xfrm>
            <a:off x="1776240" y="5589360"/>
            <a:ext cx="13568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stehen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33" name="CustomShape 17"/>
          <p:cNvSpPr/>
          <p:nvPr/>
        </p:nvSpPr>
        <p:spPr>
          <a:xfrm>
            <a:off x="3216240" y="5913000"/>
            <a:ext cx="999720" cy="1080"/>
          </a:xfrm>
          <a:prstGeom prst="bentConnector3">
            <a:avLst>
              <a:gd name="adj1" fmla="val 50000"/>
            </a:avLst>
          </a:prstGeom>
          <a:noFill/>
          <a:ln w="19080">
            <a:solidFill>
              <a:srgbClr val="ff00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4" name="CustomShape 18"/>
          <p:cNvSpPr/>
          <p:nvPr/>
        </p:nvSpPr>
        <p:spPr>
          <a:xfrm>
            <a:off x="4367160" y="6012000"/>
            <a:ext cx="187128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être assis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35" name="CustomShape 19"/>
          <p:cNvSpPr/>
          <p:nvPr/>
        </p:nvSpPr>
        <p:spPr>
          <a:xfrm>
            <a:off x="1776240" y="6012000"/>
            <a:ext cx="13568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sitzen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36" name="CustomShape 20"/>
          <p:cNvSpPr/>
          <p:nvPr/>
        </p:nvSpPr>
        <p:spPr>
          <a:xfrm>
            <a:off x="3216240" y="6335640"/>
            <a:ext cx="999720" cy="1080"/>
          </a:xfrm>
          <a:prstGeom prst="bentConnector3">
            <a:avLst>
              <a:gd name="adj1" fmla="val 50000"/>
            </a:avLst>
          </a:prstGeom>
          <a:noFill/>
          <a:ln w="19080">
            <a:solidFill>
              <a:srgbClr val="ff00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7" name="CustomShape 21"/>
          <p:cNvSpPr/>
          <p:nvPr/>
        </p:nvSpPr>
        <p:spPr>
          <a:xfrm>
            <a:off x="4367160" y="5589360"/>
            <a:ext cx="21571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être debout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38" name="CustomShape 22"/>
          <p:cNvSpPr/>
          <p:nvPr/>
        </p:nvSpPr>
        <p:spPr>
          <a:xfrm>
            <a:off x="1776240" y="6372360"/>
            <a:ext cx="14616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hängen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239" name="CustomShape 23"/>
          <p:cNvSpPr/>
          <p:nvPr/>
        </p:nvSpPr>
        <p:spPr>
          <a:xfrm>
            <a:off x="3216240" y="6659640"/>
            <a:ext cx="999720" cy="1080"/>
          </a:xfrm>
          <a:prstGeom prst="bentConnector3">
            <a:avLst>
              <a:gd name="adj1" fmla="val 50000"/>
            </a:avLst>
          </a:prstGeom>
          <a:noFill/>
          <a:ln w="19080">
            <a:solidFill>
              <a:srgbClr val="ff00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0" name="CustomShape 24"/>
          <p:cNvSpPr/>
          <p:nvPr/>
        </p:nvSpPr>
        <p:spPr>
          <a:xfrm>
            <a:off x="4367160" y="6372360"/>
            <a:ext cx="27158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2800" spc="-1" strike="noStrike">
                <a:solidFill>
                  <a:srgbClr val="ff0000"/>
                </a:solidFill>
                <a:latin typeface="Arial"/>
              </a:rPr>
              <a:t>être suspendu</a:t>
            </a:r>
            <a:endParaRPr b="0" lang="en-US" sz="28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518" dur="indefinite" restart="never" nodeType="tmRoot">
          <p:childTnLst>
            <p:seq>
              <p:cTn id="519" dur="indefinite" nodeType="mainSeq">
                <p:childTnLst>
                  <p:par>
                    <p:cTn id="520" nodeType="clickEffect" fill="hold">
                      <p:stCondLst>
                        <p:cond delay="indefinite"/>
                      </p:stCondLst>
                      <p:childTnLst>
                        <p:par>
                          <p:cTn id="52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2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24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5" nodeType="clickEffect" fill="hold">
                      <p:stCondLst>
                        <p:cond delay="indefinite"/>
                      </p:stCondLst>
                      <p:childTnLst>
                        <p:par>
                          <p:cTn id="52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2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29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0" nodeType="clickEffect" fill="hold">
                      <p:stCondLst>
                        <p:cond delay="indefinite"/>
                      </p:stCondLst>
                      <p:childTnLst>
                        <p:par>
                          <p:cTn id="53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32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3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36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37" dur="1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3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0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2" nodeType="clickEffect" fill="hold">
                      <p:stCondLst>
                        <p:cond delay="indefinite"/>
                      </p:stCondLst>
                      <p:childTnLst>
                        <p:par>
                          <p:cTn id="54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44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46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7" nodeType="clickEffect" fill="hold">
                      <p:stCondLst>
                        <p:cond delay="indefinite"/>
                      </p:stCondLst>
                      <p:childTnLst>
                        <p:par>
                          <p:cTn id="54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49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51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2" nodeType="clickEffect" fill="hold">
                      <p:stCondLst>
                        <p:cond delay="indefinite"/>
                      </p:stCondLst>
                      <p:childTnLst>
                        <p:par>
                          <p:cTn id="55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54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9" dur="10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4" nodeType="clickEffect" fill="hold">
                      <p:stCondLst>
                        <p:cond delay="indefinite"/>
                      </p:stCondLst>
                      <p:childTnLst>
                        <p:par>
                          <p:cTn id="56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6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68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9" nodeType="clickEffect" fill="hold">
                      <p:stCondLst>
                        <p:cond delay="indefinite"/>
                      </p:stCondLst>
                      <p:childTnLst>
                        <p:par>
                          <p:cTn id="57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71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73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4" nodeType="clickEffect" fill="hold">
                      <p:stCondLst>
                        <p:cond delay="indefinite"/>
                      </p:stCondLst>
                      <p:childTnLst>
                        <p:par>
                          <p:cTn id="57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76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7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7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0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1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5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6" nodeType="clickEffect" fill="hold">
                      <p:stCondLst>
                        <p:cond delay="indefinite"/>
                      </p:stCondLst>
                      <p:childTnLst>
                        <p:par>
                          <p:cTn id="58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88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9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1" nodeType="clickEffect" fill="hold">
                      <p:stCondLst>
                        <p:cond delay="indefinite"/>
                      </p:stCondLst>
                      <p:childTnLst>
                        <p:par>
                          <p:cTn id="59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93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595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6" nodeType="clickEffect" fill="hold">
                      <p:stCondLst>
                        <p:cond delay="indefinite"/>
                      </p:stCondLst>
                      <p:childTnLst>
                        <p:par>
                          <p:cTn id="59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98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00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1" nodeType="clickEffect" fill="hold">
                      <p:stCondLst>
                        <p:cond delay="indefinite"/>
                      </p:stCondLst>
                      <p:childTnLst>
                        <p:par>
                          <p:cTn id="6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03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05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6" nodeType="clickEffect" fill="hold">
                      <p:stCondLst>
                        <p:cond delay="indefinite"/>
                      </p:stCondLst>
                      <p:childTnLst>
                        <p:par>
                          <p:cTn id="60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08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3" dur="10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6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6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8" nodeType="clickEffect" fill="hold">
                      <p:stCondLst>
                        <p:cond delay="indefinite"/>
                      </p:stCondLst>
                      <p:childTnLst>
                        <p:par>
                          <p:cTn id="61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2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2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3" nodeType="clickEffect" fill="hold">
                      <p:stCondLst>
                        <p:cond delay="indefinite"/>
                      </p:stCondLst>
                      <p:childTnLst>
                        <p:par>
                          <p:cTn id="62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25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27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8" nodeType="clickEffect" fill="hold">
                      <p:stCondLst>
                        <p:cond delay="indefinite"/>
                      </p:stCondLst>
                      <p:childTnLst>
                        <p:par>
                          <p:cTn id="62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30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5" dur="1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6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0" nodeType="clickEffect" fill="hold">
                      <p:stCondLst>
                        <p:cond delay="indefinite"/>
                      </p:stCondLst>
                      <p:childTnLst>
                        <p:par>
                          <p:cTn id="64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4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44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5" nodeType="clickEffect" fill="hold">
                      <p:stCondLst>
                        <p:cond delay="indefinite"/>
                      </p:stCondLst>
                      <p:childTnLst>
                        <p:par>
                          <p:cTn id="6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47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49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0" nodeType="clickEffect" fill="hold">
                      <p:stCondLst>
                        <p:cond delay="indefinite"/>
                      </p:stCondLst>
                      <p:childTnLst>
                        <p:par>
                          <p:cTn id="65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52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6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0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6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2" nodeType="clickEffect" fill="hold">
                      <p:stCondLst>
                        <p:cond delay="indefinite"/>
                      </p:stCondLst>
                      <p:childTnLst>
                        <p:par>
                          <p:cTn id="66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64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66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7" nodeType="clickEffect" fill="hold">
                      <p:stCondLst>
                        <p:cond delay="indefinite"/>
                      </p:stCondLst>
                      <p:childTnLst>
                        <p:par>
                          <p:cTn id="66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69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71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2" nodeType="clickEffect" fill="hold">
                      <p:stCondLst>
                        <p:cond delay="indefinite"/>
                      </p:stCondLst>
                      <p:childTnLst>
                        <p:par>
                          <p:cTn id="67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74" nodeType="clickEffect" fill="hold" presetClass="entr" presetID="2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7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7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7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79" dur="1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6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4" nodeType="clickEffect" fill="hold">
                      <p:stCondLst>
                        <p:cond delay="indefinite"/>
                      </p:stCondLst>
                      <p:childTnLst>
                        <p:par>
                          <p:cTn id="68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8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688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2" descr="C:\Users\Pierre\AppData\Local\Microsoft\Windows\Temporary Internet Files\Content.IE5\00WKR3LD\MC900359859[1].wmf"/>
          <p:cNvPicPr/>
          <p:nvPr/>
        </p:nvPicPr>
        <p:blipFill>
          <a:blip r:embed="rId1"/>
          <a:stretch/>
        </p:blipFill>
        <p:spPr>
          <a:xfrm>
            <a:off x="4809960" y="2643120"/>
            <a:ext cx="1856880" cy="1704600"/>
          </a:xfrm>
          <a:prstGeom prst="rect">
            <a:avLst/>
          </a:prstGeom>
          <a:ln>
            <a:noFill/>
          </a:ln>
        </p:spPr>
      </p:pic>
      <p:pic>
        <p:nvPicPr>
          <p:cNvPr id="108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4809960" y="4857840"/>
            <a:ext cx="1856880" cy="1704600"/>
          </a:xfrm>
          <a:prstGeom prst="rect">
            <a:avLst/>
          </a:prstGeom>
          <a:ln>
            <a:noFill/>
          </a:ln>
        </p:spPr>
      </p:pic>
      <p:sp>
        <p:nvSpPr>
          <p:cNvPr id="109" name="CustomShape 1"/>
          <p:cNvSpPr/>
          <p:nvPr/>
        </p:nvSpPr>
        <p:spPr>
          <a:xfrm>
            <a:off x="4167360" y="1500120"/>
            <a:ext cx="4142880" cy="3499920"/>
          </a:xfrm>
          <a:prstGeom prst="cube">
            <a:avLst>
              <a:gd name="adj" fmla="val 25000"/>
            </a:avLst>
          </a:prstGeom>
          <a:solidFill>
            <a:schemeClr val="accent1">
              <a:alpha val="71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0" name="Picture 2" descr="C:\Users\Pierre\AppData\Local\Microsoft\Windows\Temporary Internet Files\Content.IE5\00WKR3LD\MC900359859[1].wmf"/>
          <p:cNvPicPr/>
          <p:nvPr/>
        </p:nvPicPr>
        <p:blipFill>
          <a:blip r:embed="rId3"/>
          <a:stretch/>
        </p:blipFill>
        <p:spPr>
          <a:xfrm>
            <a:off x="5238720" y="357120"/>
            <a:ext cx="1856880" cy="1704600"/>
          </a:xfrm>
          <a:prstGeom prst="rect">
            <a:avLst/>
          </a:prstGeom>
          <a:ln>
            <a:noFill/>
          </a:ln>
        </p:spPr>
      </p:pic>
      <p:sp>
        <p:nvSpPr>
          <p:cNvPr id="111" name="CustomShape 2"/>
          <p:cNvSpPr/>
          <p:nvPr/>
        </p:nvSpPr>
        <p:spPr>
          <a:xfrm>
            <a:off x="5524560" y="1500120"/>
            <a:ext cx="1499760" cy="69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4000" spc="-1" strike="noStrike">
                <a:solidFill>
                  <a:srgbClr val="ff0000"/>
                </a:solidFill>
                <a:latin typeface="Arial"/>
              </a:rPr>
              <a:t>AUF</a:t>
            </a:r>
            <a:endParaRPr b="0" lang="en-US" sz="4000" spc="-1" strike="noStrike">
              <a:latin typeface="Arial"/>
            </a:endParaRPr>
          </a:p>
        </p:txBody>
      </p:sp>
      <p:sp>
        <p:nvSpPr>
          <p:cNvPr id="112" name="CustomShape 3"/>
          <p:cNvSpPr/>
          <p:nvPr/>
        </p:nvSpPr>
        <p:spPr>
          <a:xfrm>
            <a:off x="5024520" y="5533920"/>
            <a:ext cx="2214360" cy="69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4000" spc="-1" strike="noStrike">
                <a:solidFill>
                  <a:srgbClr val="ff0000"/>
                </a:solidFill>
                <a:latin typeface="Arial"/>
              </a:rPr>
              <a:t>UNTER</a:t>
            </a:r>
            <a:endParaRPr b="0" lang="en-US" sz="4000" spc="-1" strike="noStrike">
              <a:latin typeface="Arial"/>
            </a:endParaRPr>
          </a:p>
        </p:txBody>
      </p:sp>
      <p:sp>
        <p:nvSpPr>
          <p:cNvPr id="113" name="CustomShape 4"/>
          <p:cNvSpPr/>
          <p:nvPr/>
        </p:nvSpPr>
        <p:spPr>
          <a:xfrm>
            <a:off x="5310360" y="3286080"/>
            <a:ext cx="1499760" cy="69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4000" spc="-1" strike="noStrike">
                <a:solidFill>
                  <a:srgbClr val="ff0000"/>
                </a:solidFill>
                <a:latin typeface="Arial"/>
              </a:rPr>
              <a:t>IN</a:t>
            </a:r>
            <a:endParaRPr b="0" lang="en-US" sz="4000" spc="-1" strike="noStrike">
              <a:latin typeface="Arial"/>
            </a:endParaRPr>
          </a:p>
        </p:txBody>
      </p:sp>
      <p:pic>
        <p:nvPicPr>
          <p:cNvPr id="114" name="Picture 2" descr="C:\Users\Pierre\AppData\Local\Microsoft\Windows\Temporary Internet Files\Content.IE5\00WKR3LD\MC900359859[1].wmf"/>
          <p:cNvPicPr/>
          <p:nvPr/>
        </p:nvPicPr>
        <p:blipFill>
          <a:blip r:embed="rId4"/>
          <a:stretch/>
        </p:blipFill>
        <p:spPr>
          <a:xfrm>
            <a:off x="8596440" y="3143160"/>
            <a:ext cx="1856880" cy="1704600"/>
          </a:xfrm>
          <a:prstGeom prst="rect">
            <a:avLst/>
          </a:prstGeom>
          <a:ln>
            <a:noFill/>
          </a:ln>
        </p:spPr>
      </p:pic>
      <p:sp>
        <p:nvSpPr>
          <p:cNvPr id="115" name="CustomShape 5"/>
          <p:cNvSpPr/>
          <p:nvPr/>
        </p:nvSpPr>
        <p:spPr>
          <a:xfrm>
            <a:off x="8524800" y="4071960"/>
            <a:ext cx="2142720" cy="69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1" lang="en-US" sz="4000" spc="-1" strike="noStrike">
                <a:solidFill>
                  <a:srgbClr val="ff0000"/>
                </a:solidFill>
                <a:latin typeface="Arial"/>
              </a:rPr>
              <a:t>NEBEN</a:t>
            </a:r>
            <a:endParaRPr b="0" lang="en-US" sz="40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33" dur="indefinite" restart="never" nodeType="tmRoot">
          <p:childTnLst>
            <p:seq>
              <p:cTn id="34" dur="indefinite" nodeType="mainSeq">
                <p:childTnLst>
                  <p:par>
                    <p:cTn id="35" nodeType="clickEffect" fill="hold">
                      <p:stCondLst>
                        <p:cond delay="indefinite"/>
                      </p:stCondLst>
                      <p:childTnLst>
                        <p:par>
                          <p:cTn id="3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3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nodeType="clickEffect" fill="hold">
                      <p:stCondLst>
                        <p:cond delay="indefinite"/>
                      </p:stCondLst>
                      <p:childTnLst>
                        <p:par>
                          <p:cTn id="4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2" nodeType="click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4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nodeType="clickEffect" fill="hold">
                      <p:stCondLst>
                        <p:cond delay="indefinite"/>
                      </p:stCondLst>
                      <p:childTnLst>
                        <p:par>
                          <p:cTn id="4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3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9" dur="8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0" dur="8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" dur="8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2" dur="8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nodeType="clickEffect" fill="hold">
                      <p:stCondLst>
                        <p:cond delay="indefinite"/>
                      </p:stCondLst>
                      <p:childTnLst>
                        <p:par>
                          <p:cTn id="5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fill="hold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58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9"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nodeType="clickEffect" fill="hold">
                      <p:stCondLst>
                        <p:cond delay="indefinite"/>
                      </p:stCondLst>
                      <p:childTnLst>
                        <p:par>
                          <p:cTn id="6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6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nodeType="clickEffect" fill="hold">
                      <p:stCondLst>
                        <p:cond delay="indefinite"/>
                      </p:stCondLst>
                      <p:childTnLst>
                        <p:par>
                          <p:cTn id="6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68" nodeType="click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6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nodeType="clickEffect" fill="hold">
                      <p:stCondLst>
                        <p:cond delay="indefinite"/>
                      </p:stCondLst>
                      <p:childTnLst>
                        <p:par>
                          <p:cTn id="7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3" nodeType="clickEffect" fill="hold" presetClass="entr" presetID="3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5" dur="8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76" dur="8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7" dur="8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8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nodeType="clickEffect" fill="hold">
                      <p:stCondLst>
                        <p:cond delay="indefinite"/>
                      </p:stCondLst>
                      <p:childTnLst>
                        <p:par>
                          <p:cTn id="8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84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5" dur="50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nodeType="clickEffect" fill="hold">
                      <p:stCondLst>
                        <p:cond delay="indefinite"/>
                      </p:stCondLst>
                      <p:childTnLst>
                        <p:par>
                          <p:cTn id="8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9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nodeType="clickEffect" fill="hold">
                      <p:stCondLst>
                        <p:cond delay="indefinite"/>
                      </p:stCondLst>
                      <p:childTnLst>
                        <p:par>
                          <p:cTn id="9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94" nodeType="click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9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nodeType="clickEffect" fill="hold">
                      <p:stCondLst>
                        <p:cond delay="indefinite"/>
                      </p:stCondLst>
                      <p:childTnLst>
                        <p:par>
                          <p:cTn id="9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99" nodeType="clickEffect" fill="hold" presetClass="entr" presetID="3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1" dur="8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02" dur="8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3" dur="8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4" dur="8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nodeType="clickEffect" fill="hold">
                      <p:stCondLst>
                        <p:cond delay="indefinite"/>
                      </p:stCondLst>
                      <p:childTnLst>
                        <p:par>
                          <p:cTn id="10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110"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1" dur="5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nodeType="clickEffect" fill="hold">
                      <p:stCondLst>
                        <p:cond delay="indefinite"/>
                      </p:stCondLst>
                      <p:childTnLst>
                        <p:par>
                          <p:cTn id="1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15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11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nodeType="clickEffect" fill="hold">
                      <p:stCondLst>
                        <p:cond delay="indefinite"/>
                      </p:stCondLst>
                      <p:childTnLst>
                        <p:par>
                          <p:cTn id="11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20" nodeType="clickEffect" fill="hold" presetClass="exit" presetID="9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 additive="repl">
                                        <p:cTn id="12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nodeType="clickEffect" fill="hold">
                      <p:stCondLst>
                        <p:cond delay="indefinite"/>
                      </p:stCondLst>
                      <p:childTnLst>
                        <p:par>
                          <p:cTn id="12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3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27" dur="8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28" dur="8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9" dur="8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0" dur="8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nodeType="clickEffect" fill="hold">
                      <p:stCondLst>
                        <p:cond delay="indefinite"/>
                      </p:stCondLst>
                      <p:childTnLst>
                        <p:par>
                          <p:cTn id="13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35" nodeType="clickEffect" fill="hold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136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7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Picture 9" descr=""/>
          <p:cNvPicPr/>
          <p:nvPr/>
        </p:nvPicPr>
        <p:blipFill>
          <a:blip r:embed="rId1"/>
          <a:stretch/>
        </p:blipFill>
        <p:spPr>
          <a:xfrm>
            <a:off x="4595760" y="857160"/>
            <a:ext cx="3809520" cy="4714560"/>
          </a:xfrm>
          <a:prstGeom prst="rect">
            <a:avLst/>
          </a:prstGeom>
          <a:ln>
            <a:noFill/>
          </a:ln>
        </p:spPr>
      </p:pic>
      <p:pic>
        <p:nvPicPr>
          <p:cNvPr id="117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5381640" y="214308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18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19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auf</a:t>
            </a:r>
            <a:r>
              <a:rPr b="0" lang="en-US" sz="3600" spc="-1" strike="noStrike">
                <a:solidFill>
                  <a:srgbClr val="0070c0"/>
                </a:solidFill>
                <a:latin typeface="Arial"/>
              </a:rPr>
              <a:t> dem Stuhl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  <p:pic>
        <p:nvPicPr>
          <p:cNvPr id="120" name="Picture 5" descr="C:\Users\Pierre\Pictures\Bibliothèque multimédia Microsoft\j0431644.png"/>
          <p:cNvPicPr/>
          <p:nvPr/>
        </p:nvPicPr>
        <p:blipFill>
          <a:blip r:embed="rId3"/>
          <a:stretch/>
        </p:blipFill>
        <p:spPr>
          <a:xfrm>
            <a:off x="10563480" y="57240"/>
            <a:ext cx="1427400" cy="1427400"/>
          </a:xfrm>
          <a:prstGeom prst="rect">
            <a:avLst/>
          </a:prstGeom>
          <a:ln>
            <a:noFill/>
          </a:ln>
        </p:spPr>
      </p:pic>
    </p:spTree>
  </p:cSld>
  <p:transition spd="med">
    <p:diamond/>
  </p:transition>
  <p:timing>
    <p:tnLst>
      <p:par>
        <p:cTn id="139" dur="indefinite" restart="never" nodeType="tmRoot">
          <p:childTnLst>
            <p:seq>
              <p:cTn id="140" dur="indefinite" nodeType="mainSeq">
                <p:childTnLst>
                  <p:par>
                    <p:cTn id="141" nodeType="clickEffect" fill="hold">
                      <p:stCondLst>
                        <p:cond delay="indefinite"/>
                      </p:stCondLst>
                      <p:childTnLst>
                        <p:par>
                          <p:cTn id="14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43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14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nodeType="clickEffect" fill="hold">
                      <p:stCondLst>
                        <p:cond delay="indefinite"/>
                      </p:stCondLst>
                      <p:childTnLst>
                        <p:par>
                          <p:cTn id="14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48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5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icture 2" descr="C:\Users\Pierre\AppData\Local\Microsoft\Windows\Temporary Internet Files\Content.IE5\00WKR3LD\MC900359859[1].wmf"/>
          <p:cNvPicPr/>
          <p:nvPr/>
        </p:nvPicPr>
        <p:blipFill>
          <a:blip r:embed="rId1"/>
          <a:stretch/>
        </p:blipFill>
        <p:spPr>
          <a:xfrm>
            <a:off x="4881600" y="385776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22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unter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70c0"/>
                </a:solidFill>
                <a:latin typeface="Arial"/>
              </a:rPr>
              <a:t>dem Stuhl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  <p:pic>
        <p:nvPicPr>
          <p:cNvPr id="124" name="Picture 9" descr=""/>
          <p:cNvPicPr/>
          <p:nvPr/>
        </p:nvPicPr>
        <p:blipFill>
          <a:blip r:embed="rId2"/>
          <a:stretch/>
        </p:blipFill>
        <p:spPr>
          <a:xfrm>
            <a:off x="4595760" y="857160"/>
            <a:ext cx="3809520" cy="4714560"/>
          </a:xfrm>
          <a:prstGeom prst="rect">
            <a:avLst/>
          </a:prstGeom>
          <a:ln>
            <a:noFill/>
          </a:ln>
        </p:spPr>
      </p:pic>
    </p:spTree>
  </p:cSld>
  <p:transition spd="med">
    <p:diamond/>
  </p:transition>
  <p:timing>
    <p:tnLst>
      <p:par>
        <p:cTn id="151" dur="indefinite" restart="never" nodeType="tmRoot">
          <p:childTnLst>
            <p:seq>
              <p:cTn id="152" dur="indefinite" nodeType="mainSeq">
                <p:childTnLst>
                  <p:par>
                    <p:cTn id="153" nodeType="clickEffect" fill="hold">
                      <p:stCondLst>
                        <p:cond delay="indefinite"/>
                      </p:stCondLst>
                      <p:childTnLst>
                        <p:par>
                          <p:cTn id="15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15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nodeType="clickEffect" fill="hold">
                      <p:stCondLst>
                        <p:cond delay="indefinite"/>
                      </p:stCondLst>
                      <p:childTnLst>
                        <p:par>
                          <p:cTn id="15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60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6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Picture 9" descr=""/>
          <p:cNvPicPr/>
          <p:nvPr/>
        </p:nvPicPr>
        <p:blipFill>
          <a:blip r:embed="rId1"/>
          <a:stretch/>
        </p:blipFill>
        <p:spPr>
          <a:xfrm>
            <a:off x="4595760" y="857160"/>
            <a:ext cx="3809520" cy="4714560"/>
          </a:xfrm>
          <a:prstGeom prst="rect">
            <a:avLst/>
          </a:prstGeom>
          <a:ln>
            <a:noFill/>
          </a:ln>
        </p:spPr>
      </p:pic>
      <p:pic>
        <p:nvPicPr>
          <p:cNvPr id="126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8524800" y="385776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27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28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neben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70c0"/>
                </a:solidFill>
                <a:latin typeface="Arial"/>
              </a:rPr>
              <a:t>dem Stuhl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163" dur="indefinite" restart="never" nodeType="tmRoot">
          <p:childTnLst>
            <p:seq>
              <p:cTn id="164" dur="indefinite" nodeType="mainSeq">
                <p:childTnLst>
                  <p:par>
                    <p:cTn id="165" nodeType="clickEffect" fill="hold">
                      <p:stCondLst>
                        <p:cond delay="indefinite"/>
                      </p:stCondLst>
                      <p:childTnLst>
                        <p:par>
                          <p:cTn id="16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67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16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nodeType="clickEffect" fill="hold">
                      <p:stCondLst>
                        <p:cond delay="indefinite"/>
                      </p:stCondLst>
                      <p:childTnLst>
                        <p:par>
                          <p:cTn id="17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72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74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Picture 2" descr=""/>
          <p:cNvPicPr/>
          <p:nvPr/>
        </p:nvPicPr>
        <p:blipFill>
          <a:blip r:embed="rId1"/>
          <a:stretch/>
        </p:blipFill>
        <p:spPr>
          <a:xfrm>
            <a:off x="4309920" y="2071800"/>
            <a:ext cx="3809520" cy="3285720"/>
          </a:xfrm>
          <a:prstGeom prst="rect">
            <a:avLst/>
          </a:prstGeom>
          <a:ln>
            <a:noFill/>
          </a:ln>
        </p:spPr>
      </p:pic>
      <p:pic>
        <p:nvPicPr>
          <p:cNvPr id="130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5524560" y="142884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31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32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auf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70c0"/>
                </a:solidFill>
                <a:latin typeface="Arial"/>
              </a:rPr>
              <a:t>dem Tisch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175" dur="indefinite" restart="never" nodeType="tmRoot">
          <p:childTnLst>
            <p:seq>
              <p:cTn id="176" dur="indefinite" nodeType="mainSeq">
                <p:childTnLst>
                  <p:par>
                    <p:cTn id="177" nodeType="clickEffect" fill="hold">
                      <p:stCondLst>
                        <p:cond delay="indefinite"/>
                      </p:stCondLst>
                      <p:childTnLst>
                        <p:par>
                          <p:cTn id="17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79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18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nodeType="clickEffect" fill="hold">
                      <p:stCondLst>
                        <p:cond delay="indefinite"/>
                      </p:stCondLst>
                      <p:childTnLst>
                        <p:par>
                          <p:cTn id="18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84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8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Picture 2" descr="C:\Users\Pierre\AppData\Local\Microsoft\Windows\Temporary Internet Files\Content.IE5\00WKR3LD\MC900359859[1].wmf"/>
          <p:cNvPicPr/>
          <p:nvPr/>
        </p:nvPicPr>
        <p:blipFill>
          <a:blip r:embed="rId1"/>
          <a:stretch/>
        </p:blipFill>
        <p:spPr>
          <a:xfrm>
            <a:off x="5952960" y="350028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34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35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unter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70c0"/>
                </a:solidFill>
                <a:latin typeface="Arial"/>
              </a:rPr>
              <a:t>dem Tisch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  <p:pic>
        <p:nvPicPr>
          <p:cNvPr id="136" name="Picture 2" descr=""/>
          <p:cNvPicPr/>
          <p:nvPr/>
        </p:nvPicPr>
        <p:blipFill>
          <a:blip r:embed="rId2"/>
          <a:stretch/>
        </p:blipFill>
        <p:spPr>
          <a:xfrm>
            <a:off x="4309920" y="2071800"/>
            <a:ext cx="3809520" cy="3285720"/>
          </a:xfrm>
          <a:prstGeom prst="rect">
            <a:avLst/>
          </a:prstGeom>
          <a:ln>
            <a:noFill/>
          </a:ln>
        </p:spPr>
      </p:pic>
    </p:spTree>
  </p:cSld>
  <p:transition spd="med">
    <p:diamond/>
  </p:transition>
  <p:timing>
    <p:tnLst>
      <p:par>
        <p:cTn id="187" dur="indefinite" restart="never" nodeType="tmRoot">
          <p:childTnLst>
            <p:seq>
              <p:cTn id="188" dur="indefinite" nodeType="mainSeq">
                <p:childTnLst>
                  <p:par>
                    <p:cTn id="189" nodeType="clickEffect" fill="hold">
                      <p:stCondLst>
                        <p:cond delay="indefinite"/>
                      </p:stCondLst>
                      <p:childTnLst>
                        <p:par>
                          <p:cTn id="190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1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19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nodeType="clickEffect" fill="hold">
                      <p:stCondLst>
                        <p:cond delay="indefinite"/>
                      </p:stCondLst>
                      <p:childTnLst>
                        <p:par>
                          <p:cTn id="195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6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98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Picture 2" descr=""/>
          <p:cNvPicPr/>
          <p:nvPr/>
        </p:nvPicPr>
        <p:blipFill>
          <a:blip r:embed="rId1"/>
          <a:stretch/>
        </p:blipFill>
        <p:spPr>
          <a:xfrm>
            <a:off x="4309920" y="2071800"/>
            <a:ext cx="3809520" cy="3285720"/>
          </a:xfrm>
          <a:prstGeom prst="rect">
            <a:avLst/>
          </a:prstGeom>
          <a:ln>
            <a:noFill/>
          </a:ln>
        </p:spPr>
      </p:pic>
      <p:pic>
        <p:nvPicPr>
          <p:cNvPr id="138" name="Picture 2" descr="C:\Users\Pierre\AppData\Local\Microsoft\Windows\Temporary Internet Files\Content.IE5\00WKR3LD\MC900359859[1].wmf"/>
          <p:cNvPicPr/>
          <p:nvPr/>
        </p:nvPicPr>
        <p:blipFill>
          <a:blip r:embed="rId2"/>
          <a:stretch/>
        </p:blipFill>
        <p:spPr>
          <a:xfrm>
            <a:off x="8524800" y="3571920"/>
            <a:ext cx="1428480" cy="1310760"/>
          </a:xfrm>
          <a:prstGeom prst="rect">
            <a:avLst/>
          </a:prstGeom>
          <a:ln>
            <a:noFill/>
          </a:ln>
        </p:spPr>
      </p:pic>
      <p:sp>
        <p:nvSpPr>
          <p:cNvPr id="139" name="CustomShape 1"/>
          <p:cNvSpPr/>
          <p:nvPr/>
        </p:nvSpPr>
        <p:spPr>
          <a:xfrm>
            <a:off x="1952640" y="428760"/>
            <a:ext cx="349992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Wo ist Dixi?</a:t>
            </a:r>
            <a:endParaRPr b="0" lang="en-US" sz="3600" spc="-1" strike="noStrike">
              <a:latin typeface="Arial"/>
            </a:endParaRPr>
          </a:p>
        </p:txBody>
      </p:sp>
      <p:sp>
        <p:nvSpPr>
          <p:cNvPr id="140" name="CustomShape 2"/>
          <p:cNvSpPr/>
          <p:nvPr/>
        </p:nvSpPr>
        <p:spPr>
          <a:xfrm>
            <a:off x="4952880" y="5929200"/>
            <a:ext cx="550044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Dixi ist </a:t>
            </a:r>
            <a:r>
              <a:rPr b="0" lang="en-US" sz="3600" spc="-1" strike="noStrike" u="sng">
                <a:solidFill>
                  <a:srgbClr val="000000"/>
                </a:solidFill>
                <a:uFillTx/>
                <a:latin typeface="Arial"/>
              </a:rPr>
              <a:t>neben</a:t>
            </a:r>
            <a:r>
              <a:rPr b="0" lang="en-US" sz="3600" spc="-1" strike="noStrike">
                <a:solidFill>
                  <a:srgbClr val="ff3300"/>
                </a:solidFill>
                <a:latin typeface="Arial"/>
              </a:rPr>
              <a:t> </a:t>
            </a:r>
            <a:r>
              <a:rPr b="0" lang="en-US" sz="3600" spc="-1" strike="noStrike">
                <a:solidFill>
                  <a:srgbClr val="0070c0"/>
                </a:solidFill>
                <a:latin typeface="Arial"/>
              </a:rPr>
              <a:t>dem Tisch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</a:rPr>
              <a:t>!</a:t>
            </a:r>
            <a:endParaRPr b="0" lang="en-US" sz="3600" spc="-1" strike="noStrike">
              <a:latin typeface="Arial"/>
            </a:endParaRPr>
          </a:p>
        </p:txBody>
      </p:sp>
    </p:spTree>
  </p:cSld>
  <p:transition spd="med">
    <p:diamond/>
  </p:transition>
  <p:timing>
    <p:tnLst>
      <p:par>
        <p:cTn id="199" dur="indefinite" restart="never" nodeType="tmRoot">
          <p:childTnLst>
            <p:seq>
              <p:cTn id="200" dur="indefinite" nodeType="mainSeq">
                <p:childTnLst>
                  <p:par>
                    <p:cTn id="201" nodeType="clickEffect" fill="hold">
                      <p:stCondLst>
                        <p:cond delay="indefinite"/>
                      </p:stCondLst>
                      <p:childTnLst>
                        <p:par>
                          <p:cTn id="20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03" nodeType="clickEffect" fill="hold" presetClass="entr" presetID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 additive="repl">
                                        <p:cTn id="20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nodeType="clickEffect" fill="hold">
                      <p:stCondLst>
                        <p:cond delay="indefinite"/>
                      </p:stCondLst>
                      <p:childTnLst>
                        <p:par>
                          <p:cTn id="207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08" nodeType="click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1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251</TotalTime>
  <Application>LibreOffice/6.3.4.2$Linux_X86_64 LibreOffice_project/60da17e045e08f1793c57c00ba83cdfce946d0aa</Application>
  <Words>345</Words>
  <Paragraphs>100</Paragraphs>
  <Company>Party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2006-08-15T19:22:08Z</dcterms:created>
  <dc:creator>Ric</dc:creator>
  <dc:description/>
  <dc:language>en-US</dc:language>
  <cp:lastModifiedBy>Pierre Binet</cp:lastModifiedBy>
  <dcterms:modified xsi:type="dcterms:W3CDTF">2017-01-03T14:05:23Z</dcterms:modified>
  <cp:revision>42</cp:revision>
  <dc:subject/>
  <dc:title>PRESENTATION NAME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Party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23</vt:i4>
  </property>
  <property fmtid="{D5CDD505-2E9C-101B-9397-08002B2CF9AE}" pid="9" name="PresentationFormat">
    <vt:lpwstr>Grand écran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23</vt:i4>
  </property>
</Properties>
</file>