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ppt/_rels/presentation.xml.rels" ContentType="application/vnd.openxmlformats-package.relationships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_rels/slideLayout30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31.xml.rels" ContentType="application/vnd.openxmlformats-package.relationships+xml"/>
  <Override PartName="/ppt/slideLayouts/_rels/slideLayout25.xml.rels" ContentType="application/vnd.openxmlformats-package.relationships+xml"/>
  <Override PartName="/ppt/slideLayouts/_rels/slideLayout32.xml.rels" ContentType="application/vnd.openxmlformats-package.relationships+xml"/>
  <Override PartName="/ppt/slideLayouts/_rels/slideLayout27.xml.rels" ContentType="application/vnd.openxmlformats-package.relationships+xml"/>
  <Override PartName="/ppt/slideLayouts/_rels/slideLayout26.xml.rels" ContentType="application/vnd.openxmlformats-package.relationships+xml"/>
  <Override PartName="/ppt/slideLayouts/_rels/slideLayout33.xml.rels" ContentType="application/vnd.openxmlformats-package.relationships+xml"/>
  <Override PartName="/ppt/slideLayouts/_rels/slideLayout36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35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34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28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9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9.xml.rels" ContentType="application/vnd.openxmlformats-package.relationships+xml"/>
  <Override PartName="/ppt/slideLayouts/slideLayout18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s/_rels/slide9.xml.rels" ContentType="application/vnd.openxmlformats-package.relationships+xml"/>
  <Override PartName="/ppt/slides/_rels/slide1.xml.rels" ContentType="application/vnd.openxmlformats-package.relationships+xml"/>
  <Override PartName="/ppt/slides/_rels/slide12.xml.rels" ContentType="application/vnd.openxmlformats-package.relationships+xml"/>
  <Override PartName="/ppt/slides/_rels/slide13.xml.rels" ContentType="application/vnd.openxmlformats-package.relationships+xml"/>
  <Override PartName="/ppt/slides/_rels/slide14.xml.rels" ContentType="application/vnd.openxmlformats-package.relationships+xml"/>
  <Override PartName="/ppt/slides/_rels/slide16.xml.rels" ContentType="application/vnd.openxmlformats-package.relationships+xml"/>
  <Override PartName="/ppt/slides/_rels/slide15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7.xml.rels" ContentType="application/vnd.openxmlformats-package.relationships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6.xml" ContentType="application/vnd.openxmlformats-officedocument.presentationml.slide+xml"/>
  <Override PartName="/ppt/slides/slide15.xml" ContentType="application/vnd.openxmlformats-officedocument.presentationml.slide+xml"/>
  <Override PartName="/ppt/slides/slide11.xml" ContentType="application/vnd.openxmlformats-officedocument.presentationml.slide+xml"/>
  <Override PartName="/ppt/slides/slide10.xml" ContentType="application/vnd.openxmlformats-officedocument.presentationml.slide+xml"/>
  <Override PartName="/ppt/slides/slide9.xml" ContentType="application/vnd.openxmlformats-officedocument.presentationml.slide+xml"/>
  <Override PartName="/ppt/slides/slide8.xml" ContentType="application/vnd.openxmlformats-officedocument.presentationml.slide+xml"/>
  <Override PartName="/ppt/slides/slide7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1.xml" ContentType="application/vnd.openxmlformats-officedocument.theme+xml"/>
  <Override PartName="/ppt/media/image16.png" ContentType="image/png"/>
  <Override PartName="/ppt/media/image7.png" ContentType="image/png"/>
  <Override PartName="/ppt/media/image2.png" ContentType="image/png"/>
  <Override PartName="/ppt/media/image14.gif" ContentType="image/gif"/>
  <Override PartName="/ppt/media/image12.gif" ContentType="image/gif"/>
  <Override PartName="/ppt/media/image11.gif" ContentType="image/gif"/>
  <Override PartName="/ppt/media/image10.gif" ContentType="image/gif"/>
  <Override PartName="/ppt/media/image18.gif" ContentType="image/gif"/>
  <Override PartName="/ppt/media/image19.gif" ContentType="image/gif"/>
  <Override PartName="/ppt/media/image20.gif" ContentType="image/gif"/>
  <Override PartName="/ppt/media/image13.gif" ContentType="image/gif"/>
  <Override PartName="/ppt/media/image17.gif" ContentType="image/gif"/>
  <Override PartName="/ppt/media/image15.gif" ContentType="image/gif"/>
  <Override PartName="/ppt/media/image4.gif" ContentType="image/gif"/>
  <Override PartName="/ppt/media/image5.gif" ContentType="image/gif"/>
  <Override PartName="/ppt/media/image6.gif" ContentType="image/gif"/>
  <Override PartName="/ppt/media/image3.gif" ContentType="image/gif"/>
  <Override PartName="/ppt/media/image1.gif" ContentType="image/gif"/>
  <Override PartName="/ppt/media/image8.gif" ContentType="image/gif"/>
  <Override PartName="/ppt/media/image9.gif" ContentType="image/gif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3.xml.rels" ContentType="application/vnd.openxmlformats-package.relationships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1.xml" ContentType="application/vnd.openxmlformats-officedocument.presentationml.slideMaster+xml"/>
  <Override PartName="/_rels/.rels" ContentType="application/vnd.openxmlformats-package.relationship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Props/core.xml" ContentType="application/vnd.openxmlformats-package.core-propertie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  <p:sldMasterId id="2147483674" r:id="rId4"/>
  </p:sld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</p:sldIdLst>
  <p:sldSz cx="12192000" cy="6858000"/>
  <p:notesSz cx="7772400" cy="10058400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9" Type="http://schemas.openxmlformats.org/officeDocument/2006/relationships/slide" Target="slides/slide5.xml"/><Relationship Id="rId10" Type="http://schemas.openxmlformats.org/officeDocument/2006/relationships/slide" Target="slides/slide6.xml"/><Relationship Id="rId11" Type="http://schemas.openxmlformats.org/officeDocument/2006/relationships/slide" Target="slides/slide7.xml"/><Relationship Id="rId12" Type="http://schemas.openxmlformats.org/officeDocument/2006/relationships/slide" Target="slides/slide8.xml"/><Relationship Id="rId13" Type="http://schemas.openxmlformats.org/officeDocument/2006/relationships/slide" Target="slides/slide9.xml"/><Relationship Id="rId14" Type="http://schemas.openxmlformats.org/officeDocument/2006/relationships/slide" Target="slides/slide10.xml"/><Relationship Id="rId15" Type="http://schemas.openxmlformats.org/officeDocument/2006/relationships/slide" Target="slides/slide11.xml"/><Relationship Id="rId16" Type="http://schemas.openxmlformats.org/officeDocument/2006/relationships/slide" Target="slides/slide12.xml"/><Relationship Id="rId17" Type="http://schemas.openxmlformats.org/officeDocument/2006/relationships/slide" Target="slides/slide13.xml"/><Relationship Id="rId18" Type="http://schemas.openxmlformats.org/officeDocument/2006/relationships/slide" Target="slides/slide14.xml"/><Relationship Id="rId19" Type="http://schemas.openxmlformats.org/officeDocument/2006/relationships/slide" Target="slides/slide15.xml"/><Relationship Id="rId20" Type="http://schemas.openxmlformats.org/officeDocument/2006/relationships/slide" Target="slides/slide16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3251160" y="228600"/>
            <a:ext cx="8330760" cy="1142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fr-F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" name="PlaceHolder 2"/>
          <p:cNvSpPr>
            <a:spLocks noGrp="1"/>
          </p:cNvSpPr>
          <p:nvPr>
            <p:ph type="body"/>
          </p:nvPr>
        </p:nvSpPr>
        <p:spPr>
          <a:xfrm>
            <a:off x="3251160" y="2286000"/>
            <a:ext cx="8330760" cy="1831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9" name="PlaceHolder 3"/>
          <p:cNvSpPr>
            <a:spLocks noGrp="1"/>
          </p:cNvSpPr>
          <p:nvPr>
            <p:ph type="body"/>
          </p:nvPr>
        </p:nvSpPr>
        <p:spPr>
          <a:xfrm>
            <a:off x="3251160" y="4291560"/>
            <a:ext cx="8330760" cy="1831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3251160" y="228600"/>
            <a:ext cx="8330760" cy="1142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fr-F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 type="body"/>
          </p:nvPr>
        </p:nvSpPr>
        <p:spPr>
          <a:xfrm>
            <a:off x="3251160" y="2286000"/>
            <a:ext cx="4065120" cy="1831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2" name="PlaceHolder 3"/>
          <p:cNvSpPr>
            <a:spLocks noGrp="1"/>
          </p:cNvSpPr>
          <p:nvPr>
            <p:ph type="body"/>
          </p:nvPr>
        </p:nvSpPr>
        <p:spPr>
          <a:xfrm>
            <a:off x="7520040" y="2286000"/>
            <a:ext cx="4065120" cy="1831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3" name="PlaceHolder 4"/>
          <p:cNvSpPr>
            <a:spLocks noGrp="1"/>
          </p:cNvSpPr>
          <p:nvPr>
            <p:ph type="body"/>
          </p:nvPr>
        </p:nvSpPr>
        <p:spPr>
          <a:xfrm>
            <a:off x="3251160" y="4291560"/>
            <a:ext cx="4065120" cy="1831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4" name="PlaceHolder 5"/>
          <p:cNvSpPr>
            <a:spLocks noGrp="1"/>
          </p:cNvSpPr>
          <p:nvPr>
            <p:ph type="body"/>
          </p:nvPr>
        </p:nvSpPr>
        <p:spPr>
          <a:xfrm>
            <a:off x="7520040" y="4291560"/>
            <a:ext cx="4065120" cy="1831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3251160" y="228600"/>
            <a:ext cx="8330760" cy="1142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fr-F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6" name="PlaceHolder 2"/>
          <p:cNvSpPr>
            <a:spLocks noGrp="1"/>
          </p:cNvSpPr>
          <p:nvPr>
            <p:ph type="body"/>
          </p:nvPr>
        </p:nvSpPr>
        <p:spPr>
          <a:xfrm>
            <a:off x="3251160" y="2286000"/>
            <a:ext cx="2682360" cy="1831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7" name="PlaceHolder 3"/>
          <p:cNvSpPr>
            <a:spLocks noGrp="1"/>
          </p:cNvSpPr>
          <p:nvPr>
            <p:ph type="body"/>
          </p:nvPr>
        </p:nvSpPr>
        <p:spPr>
          <a:xfrm>
            <a:off x="6068160" y="2286000"/>
            <a:ext cx="2682360" cy="1831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8" name="PlaceHolder 4"/>
          <p:cNvSpPr>
            <a:spLocks noGrp="1"/>
          </p:cNvSpPr>
          <p:nvPr>
            <p:ph type="body"/>
          </p:nvPr>
        </p:nvSpPr>
        <p:spPr>
          <a:xfrm>
            <a:off x="8884800" y="2286000"/>
            <a:ext cx="2682360" cy="1831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9" name="PlaceHolder 5"/>
          <p:cNvSpPr>
            <a:spLocks noGrp="1"/>
          </p:cNvSpPr>
          <p:nvPr>
            <p:ph type="body"/>
          </p:nvPr>
        </p:nvSpPr>
        <p:spPr>
          <a:xfrm>
            <a:off x="3251160" y="4291560"/>
            <a:ext cx="2682360" cy="1831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0" name="PlaceHolder 6"/>
          <p:cNvSpPr>
            <a:spLocks noGrp="1"/>
          </p:cNvSpPr>
          <p:nvPr>
            <p:ph type="body"/>
          </p:nvPr>
        </p:nvSpPr>
        <p:spPr>
          <a:xfrm>
            <a:off x="6068160" y="4291560"/>
            <a:ext cx="2682360" cy="1831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1" name="PlaceHolder 7"/>
          <p:cNvSpPr>
            <a:spLocks noGrp="1"/>
          </p:cNvSpPr>
          <p:nvPr>
            <p:ph type="body"/>
          </p:nvPr>
        </p:nvSpPr>
        <p:spPr>
          <a:xfrm>
            <a:off x="8884800" y="4291560"/>
            <a:ext cx="2682360" cy="1831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PlaceHolder 1"/>
          <p:cNvSpPr>
            <a:spLocks noGrp="1"/>
          </p:cNvSpPr>
          <p:nvPr>
            <p:ph type="title"/>
          </p:nvPr>
        </p:nvSpPr>
        <p:spPr>
          <a:xfrm>
            <a:off x="3251160" y="228600"/>
            <a:ext cx="8330760" cy="1142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fr-F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7" name="PlaceHolder 2"/>
          <p:cNvSpPr>
            <a:spLocks noGrp="1"/>
          </p:cNvSpPr>
          <p:nvPr>
            <p:ph type="subTitle"/>
          </p:nvPr>
        </p:nvSpPr>
        <p:spPr>
          <a:xfrm>
            <a:off x="3251160" y="2286000"/>
            <a:ext cx="8330760" cy="38397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3251160" y="228600"/>
            <a:ext cx="8330760" cy="1142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fr-F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9" name="PlaceHolder 2"/>
          <p:cNvSpPr>
            <a:spLocks noGrp="1"/>
          </p:cNvSpPr>
          <p:nvPr>
            <p:ph type="body"/>
          </p:nvPr>
        </p:nvSpPr>
        <p:spPr>
          <a:xfrm>
            <a:off x="3251160" y="2286000"/>
            <a:ext cx="8330760" cy="3839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3251160" y="228600"/>
            <a:ext cx="8330760" cy="1142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fr-F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 type="body"/>
          </p:nvPr>
        </p:nvSpPr>
        <p:spPr>
          <a:xfrm>
            <a:off x="3251160" y="2286000"/>
            <a:ext cx="4065120" cy="3839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2" name="PlaceHolder 3"/>
          <p:cNvSpPr>
            <a:spLocks noGrp="1"/>
          </p:cNvSpPr>
          <p:nvPr>
            <p:ph type="body"/>
          </p:nvPr>
        </p:nvSpPr>
        <p:spPr>
          <a:xfrm>
            <a:off x="7520040" y="2286000"/>
            <a:ext cx="4065120" cy="3839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PlaceHolder 1"/>
          <p:cNvSpPr>
            <a:spLocks noGrp="1"/>
          </p:cNvSpPr>
          <p:nvPr>
            <p:ph type="title"/>
          </p:nvPr>
        </p:nvSpPr>
        <p:spPr>
          <a:xfrm>
            <a:off x="3251160" y="228600"/>
            <a:ext cx="8330760" cy="1142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fr-FR" sz="4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PlaceHolder 1"/>
          <p:cNvSpPr>
            <a:spLocks noGrp="1"/>
          </p:cNvSpPr>
          <p:nvPr>
            <p:ph type="subTitle"/>
          </p:nvPr>
        </p:nvSpPr>
        <p:spPr>
          <a:xfrm>
            <a:off x="3251160" y="228600"/>
            <a:ext cx="8330760" cy="52977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3251160" y="228600"/>
            <a:ext cx="8330760" cy="1142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fr-F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 type="body"/>
          </p:nvPr>
        </p:nvSpPr>
        <p:spPr>
          <a:xfrm>
            <a:off x="3251160" y="2286000"/>
            <a:ext cx="4065120" cy="1831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7" name="PlaceHolder 3"/>
          <p:cNvSpPr>
            <a:spLocks noGrp="1"/>
          </p:cNvSpPr>
          <p:nvPr>
            <p:ph type="body"/>
          </p:nvPr>
        </p:nvSpPr>
        <p:spPr>
          <a:xfrm>
            <a:off x="7520040" y="2286000"/>
            <a:ext cx="4065120" cy="3839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8" name="PlaceHolder 4"/>
          <p:cNvSpPr>
            <a:spLocks noGrp="1"/>
          </p:cNvSpPr>
          <p:nvPr>
            <p:ph type="body"/>
          </p:nvPr>
        </p:nvSpPr>
        <p:spPr>
          <a:xfrm>
            <a:off x="3251160" y="4291560"/>
            <a:ext cx="4065120" cy="1831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3251160" y="228600"/>
            <a:ext cx="8330760" cy="1142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fr-F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 type="subTitle"/>
          </p:nvPr>
        </p:nvSpPr>
        <p:spPr>
          <a:xfrm>
            <a:off x="3251160" y="2286000"/>
            <a:ext cx="8330760" cy="38397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PlaceHolder 1"/>
          <p:cNvSpPr>
            <a:spLocks noGrp="1"/>
          </p:cNvSpPr>
          <p:nvPr>
            <p:ph type="title"/>
          </p:nvPr>
        </p:nvSpPr>
        <p:spPr>
          <a:xfrm>
            <a:off x="3251160" y="228600"/>
            <a:ext cx="8330760" cy="1142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fr-F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0" name="PlaceHolder 2"/>
          <p:cNvSpPr>
            <a:spLocks noGrp="1"/>
          </p:cNvSpPr>
          <p:nvPr>
            <p:ph type="body"/>
          </p:nvPr>
        </p:nvSpPr>
        <p:spPr>
          <a:xfrm>
            <a:off x="3251160" y="2286000"/>
            <a:ext cx="4065120" cy="3839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1" name="PlaceHolder 3"/>
          <p:cNvSpPr>
            <a:spLocks noGrp="1"/>
          </p:cNvSpPr>
          <p:nvPr>
            <p:ph type="body"/>
          </p:nvPr>
        </p:nvSpPr>
        <p:spPr>
          <a:xfrm>
            <a:off x="7520040" y="2286000"/>
            <a:ext cx="4065120" cy="1831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2" name="PlaceHolder 4"/>
          <p:cNvSpPr>
            <a:spLocks noGrp="1"/>
          </p:cNvSpPr>
          <p:nvPr>
            <p:ph type="body"/>
          </p:nvPr>
        </p:nvSpPr>
        <p:spPr>
          <a:xfrm>
            <a:off x="7520040" y="4291560"/>
            <a:ext cx="4065120" cy="1831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PlaceHolder 1"/>
          <p:cNvSpPr>
            <a:spLocks noGrp="1"/>
          </p:cNvSpPr>
          <p:nvPr>
            <p:ph type="title"/>
          </p:nvPr>
        </p:nvSpPr>
        <p:spPr>
          <a:xfrm>
            <a:off x="3251160" y="228600"/>
            <a:ext cx="8330760" cy="1142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fr-F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4" name="PlaceHolder 2"/>
          <p:cNvSpPr>
            <a:spLocks noGrp="1"/>
          </p:cNvSpPr>
          <p:nvPr>
            <p:ph type="body"/>
          </p:nvPr>
        </p:nvSpPr>
        <p:spPr>
          <a:xfrm>
            <a:off x="3251160" y="2286000"/>
            <a:ext cx="4065120" cy="1831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5" name="PlaceHolder 3"/>
          <p:cNvSpPr>
            <a:spLocks noGrp="1"/>
          </p:cNvSpPr>
          <p:nvPr>
            <p:ph type="body"/>
          </p:nvPr>
        </p:nvSpPr>
        <p:spPr>
          <a:xfrm>
            <a:off x="7520040" y="2286000"/>
            <a:ext cx="4065120" cy="1831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6" name="PlaceHolder 4"/>
          <p:cNvSpPr>
            <a:spLocks noGrp="1"/>
          </p:cNvSpPr>
          <p:nvPr>
            <p:ph type="body"/>
          </p:nvPr>
        </p:nvSpPr>
        <p:spPr>
          <a:xfrm>
            <a:off x="3251160" y="4291560"/>
            <a:ext cx="8330760" cy="1831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PlaceHolder 1"/>
          <p:cNvSpPr>
            <a:spLocks noGrp="1"/>
          </p:cNvSpPr>
          <p:nvPr>
            <p:ph type="title"/>
          </p:nvPr>
        </p:nvSpPr>
        <p:spPr>
          <a:xfrm>
            <a:off x="3251160" y="228600"/>
            <a:ext cx="8330760" cy="1142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fr-F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8" name="PlaceHolder 2"/>
          <p:cNvSpPr>
            <a:spLocks noGrp="1"/>
          </p:cNvSpPr>
          <p:nvPr>
            <p:ph type="body"/>
          </p:nvPr>
        </p:nvSpPr>
        <p:spPr>
          <a:xfrm>
            <a:off x="3251160" y="2286000"/>
            <a:ext cx="8330760" cy="1831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9" name="PlaceHolder 3"/>
          <p:cNvSpPr>
            <a:spLocks noGrp="1"/>
          </p:cNvSpPr>
          <p:nvPr>
            <p:ph type="body"/>
          </p:nvPr>
        </p:nvSpPr>
        <p:spPr>
          <a:xfrm>
            <a:off x="3251160" y="4291560"/>
            <a:ext cx="8330760" cy="1831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PlaceHolder 1"/>
          <p:cNvSpPr>
            <a:spLocks noGrp="1"/>
          </p:cNvSpPr>
          <p:nvPr>
            <p:ph type="title"/>
          </p:nvPr>
        </p:nvSpPr>
        <p:spPr>
          <a:xfrm>
            <a:off x="3251160" y="228600"/>
            <a:ext cx="8330760" cy="1142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fr-F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1" name="PlaceHolder 2"/>
          <p:cNvSpPr>
            <a:spLocks noGrp="1"/>
          </p:cNvSpPr>
          <p:nvPr>
            <p:ph type="body"/>
          </p:nvPr>
        </p:nvSpPr>
        <p:spPr>
          <a:xfrm>
            <a:off x="3251160" y="2286000"/>
            <a:ext cx="4065120" cy="1831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2" name="PlaceHolder 3"/>
          <p:cNvSpPr>
            <a:spLocks noGrp="1"/>
          </p:cNvSpPr>
          <p:nvPr>
            <p:ph type="body"/>
          </p:nvPr>
        </p:nvSpPr>
        <p:spPr>
          <a:xfrm>
            <a:off x="7520040" y="2286000"/>
            <a:ext cx="4065120" cy="1831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3" name="PlaceHolder 4"/>
          <p:cNvSpPr>
            <a:spLocks noGrp="1"/>
          </p:cNvSpPr>
          <p:nvPr>
            <p:ph type="body"/>
          </p:nvPr>
        </p:nvSpPr>
        <p:spPr>
          <a:xfrm>
            <a:off x="3251160" y="4291560"/>
            <a:ext cx="4065120" cy="1831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4" name="PlaceHolder 5"/>
          <p:cNvSpPr>
            <a:spLocks noGrp="1"/>
          </p:cNvSpPr>
          <p:nvPr>
            <p:ph type="body"/>
          </p:nvPr>
        </p:nvSpPr>
        <p:spPr>
          <a:xfrm>
            <a:off x="7520040" y="4291560"/>
            <a:ext cx="4065120" cy="1831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PlaceHolder 1"/>
          <p:cNvSpPr>
            <a:spLocks noGrp="1"/>
          </p:cNvSpPr>
          <p:nvPr>
            <p:ph type="title"/>
          </p:nvPr>
        </p:nvSpPr>
        <p:spPr>
          <a:xfrm>
            <a:off x="3251160" y="228600"/>
            <a:ext cx="8330760" cy="1142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fr-F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6" name="PlaceHolder 2"/>
          <p:cNvSpPr>
            <a:spLocks noGrp="1"/>
          </p:cNvSpPr>
          <p:nvPr>
            <p:ph type="body"/>
          </p:nvPr>
        </p:nvSpPr>
        <p:spPr>
          <a:xfrm>
            <a:off x="3251160" y="2286000"/>
            <a:ext cx="2682360" cy="1831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7" name="PlaceHolder 3"/>
          <p:cNvSpPr>
            <a:spLocks noGrp="1"/>
          </p:cNvSpPr>
          <p:nvPr>
            <p:ph type="body"/>
          </p:nvPr>
        </p:nvSpPr>
        <p:spPr>
          <a:xfrm>
            <a:off x="6068160" y="2286000"/>
            <a:ext cx="2682360" cy="1831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8" name="PlaceHolder 4"/>
          <p:cNvSpPr>
            <a:spLocks noGrp="1"/>
          </p:cNvSpPr>
          <p:nvPr>
            <p:ph type="body"/>
          </p:nvPr>
        </p:nvSpPr>
        <p:spPr>
          <a:xfrm>
            <a:off x="8884800" y="2286000"/>
            <a:ext cx="2682360" cy="1831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9" name="PlaceHolder 5"/>
          <p:cNvSpPr>
            <a:spLocks noGrp="1"/>
          </p:cNvSpPr>
          <p:nvPr>
            <p:ph type="body"/>
          </p:nvPr>
        </p:nvSpPr>
        <p:spPr>
          <a:xfrm>
            <a:off x="3251160" y="4291560"/>
            <a:ext cx="2682360" cy="1831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0" name="PlaceHolder 6"/>
          <p:cNvSpPr>
            <a:spLocks noGrp="1"/>
          </p:cNvSpPr>
          <p:nvPr>
            <p:ph type="body"/>
          </p:nvPr>
        </p:nvSpPr>
        <p:spPr>
          <a:xfrm>
            <a:off x="6068160" y="4291560"/>
            <a:ext cx="2682360" cy="1831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1" name="PlaceHolder 7"/>
          <p:cNvSpPr>
            <a:spLocks noGrp="1"/>
          </p:cNvSpPr>
          <p:nvPr>
            <p:ph type="body"/>
          </p:nvPr>
        </p:nvSpPr>
        <p:spPr>
          <a:xfrm>
            <a:off x="8884800" y="4291560"/>
            <a:ext cx="2682360" cy="1831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2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PlaceHolder 1"/>
          <p:cNvSpPr>
            <a:spLocks noGrp="1"/>
          </p:cNvSpPr>
          <p:nvPr>
            <p:ph type="title"/>
          </p:nvPr>
        </p:nvSpPr>
        <p:spPr>
          <a:xfrm>
            <a:off x="3251160" y="228600"/>
            <a:ext cx="8330760" cy="1142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fr-F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3" name="PlaceHolder 2"/>
          <p:cNvSpPr>
            <a:spLocks noGrp="1"/>
          </p:cNvSpPr>
          <p:nvPr>
            <p:ph type="subTitle"/>
          </p:nvPr>
        </p:nvSpPr>
        <p:spPr>
          <a:xfrm>
            <a:off x="3251160" y="2286000"/>
            <a:ext cx="8330760" cy="38397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PlaceHolder 1"/>
          <p:cNvSpPr>
            <a:spLocks noGrp="1"/>
          </p:cNvSpPr>
          <p:nvPr>
            <p:ph type="title"/>
          </p:nvPr>
        </p:nvSpPr>
        <p:spPr>
          <a:xfrm>
            <a:off x="3251160" y="228600"/>
            <a:ext cx="8330760" cy="1142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fr-F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5" name="PlaceHolder 2"/>
          <p:cNvSpPr>
            <a:spLocks noGrp="1"/>
          </p:cNvSpPr>
          <p:nvPr>
            <p:ph type="body"/>
          </p:nvPr>
        </p:nvSpPr>
        <p:spPr>
          <a:xfrm>
            <a:off x="3251160" y="2286000"/>
            <a:ext cx="8330760" cy="3839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PlaceHolder 1"/>
          <p:cNvSpPr>
            <a:spLocks noGrp="1"/>
          </p:cNvSpPr>
          <p:nvPr>
            <p:ph type="title"/>
          </p:nvPr>
        </p:nvSpPr>
        <p:spPr>
          <a:xfrm>
            <a:off x="3251160" y="228600"/>
            <a:ext cx="8330760" cy="1142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fr-F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7" name="PlaceHolder 2"/>
          <p:cNvSpPr>
            <a:spLocks noGrp="1"/>
          </p:cNvSpPr>
          <p:nvPr>
            <p:ph type="body"/>
          </p:nvPr>
        </p:nvSpPr>
        <p:spPr>
          <a:xfrm>
            <a:off x="3251160" y="2286000"/>
            <a:ext cx="4065120" cy="3839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8" name="PlaceHolder 3"/>
          <p:cNvSpPr>
            <a:spLocks noGrp="1"/>
          </p:cNvSpPr>
          <p:nvPr>
            <p:ph type="body"/>
          </p:nvPr>
        </p:nvSpPr>
        <p:spPr>
          <a:xfrm>
            <a:off x="7520040" y="2286000"/>
            <a:ext cx="4065120" cy="3839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PlaceHolder 1"/>
          <p:cNvSpPr>
            <a:spLocks noGrp="1"/>
          </p:cNvSpPr>
          <p:nvPr>
            <p:ph type="title"/>
          </p:nvPr>
        </p:nvSpPr>
        <p:spPr>
          <a:xfrm>
            <a:off x="3251160" y="228600"/>
            <a:ext cx="8330760" cy="1142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fr-FR" sz="4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3251160" y="228600"/>
            <a:ext cx="8330760" cy="1142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fr-F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3251160" y="2286000"/>
            <a:ext cx="8330760" cy="3839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3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PlaceHolder 1"/>
          <p:cNvSpPr>
            <a:spLocks noGrp="1"/>
          </p:cNvSpPr>
          <p:nvPr>
            <p:ph type="subTitle"/>
          </p:nvPr>
        </p:nvSpPr>
        <p:spPr>
          <a:xfrm>
            <a:off x="3251160" y="228600"/>
            <a:ext cx="8330760" cy="52977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3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PlaceHolder 1"/>
          <p:cNvSpPr>
            <a:spLocks noGrp="1"/>
          </p:cNvSpPr>
          <p:nvPr>
            <p:ph type="title"/>
          </p:nvPr>
        </p:nvSpPr>
        <p:spPr>
          <a:xfrm>
            <a:off x="3251160" y="228600"/>
            <a:ext cx="8330760" cy="1142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fr-F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2" name="PlaceHolder 2"/>
          <p:cNvSpPr>
            <a:spLocks noGrp="1"/>
          </p:cNvSpPr>
          <p:nvPr>
            <p:ph type="body"/>
          </p:nvPr>
        </p:nvSpPr>
        <p:spPr>
          <a:xfrm>
            <a:off x="3251160" y="2286000"/>
            <a:ext cx="4065120" cy="1831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23" name="PlaceHolder 3"/>
          <p:cNvSpPr>
            <a:spLocks noGrp="1"/>
          </p:cNvSpPr>
          <p:nvPr>
            <p:ph type="body"/>
          </p:nvPr>
        </p:nvSpPr>
        <p:spPr>
          <a:xfrm>
            <a:off x="7520040" y="2286000"/>
            <a:ext cx="4065120" cy="3839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24" name="PlaceHolder 4"/>
          <p:cNvSpPr>
            <a:spLocks noGrp="1"/>
          </p:cNvSpPr>
          <p:nvPr>
            <p:ph type="body"/>
          </p:nvPr>
        </p:nvSpPr>
        <p:spPr>
          <a:xfrm>
            <a:off x="3251160" y="4291560"/>
            <a:ext cx="4065120" cy="1831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3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PlaceHolder 1"/>
          <p:cNvSpPr>
            <a:spLocks noGrp="1"/>
          </p:cNvSpPr>
          <p:nvPr>
            <p:ph type="title"/>
          </p:nvPr>
        </p:nvSpPr>
        <p:spPr>
          <a:xfrm>
            <a:off x="3251160" y="228600"/>
            <a:ext cx="8330760" cy="1142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fr-F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6" name="PlaceHolder 2"/>
          <p:cNvSpPr>
            <a:spLocks noGrp="1"/>
          </p:cNvSpPr>
          <p:nvPr>
            <p:ph type="body"/>
          </p:nvPr>
        </p:nvSpPr>
        <p:spPr>
          <a:xfrm>
            <a:off x="3251160" y="2286000"/>
            <a:ext cx="4065120" cy="3839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27" name="PlaceHolder 3"/>
          <p:cNvSpPr>
            <a:spLocks noGrp="1"/>
          </p:cNvSpPr>
          <p:nvPr>
            <p:ph type="body"/>
          </p:nvPr>
        </p:nvSpPr>
        <p:spPr>
          <a:xfrm>
            <a:off x="7520040" y="2286000"/>
            <a:ext cx="4065120" cy="1831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28" name="PlaceHolder 4"/>
          <p:cNvSpPr>
            <a:spLocks noGrp="1"/>
          </p:cNvSpPr>
          <p:nvPr>
            <p:ph type="body"/>
          </p:nvPr>
        </p:nvSpPr>
        <p:spPr>
          <a:xfrm>
            <a:off x="7520040" y="4291560"/>
            <a:ext cx="4065120" cy="1831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3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PlaceHolder 1"/>
          <p:cNvSpPr>
            <a:spLocks noGrp="1"/>
          </p:cNvSpPr>
          <p:nvPr>
            <p:ph type="title"/>
          </p:nvPr>
        </p:nvSpPr>
        <p:spPr>
          <a:xfrm>
            <a:off x="3251160" y="228600"/>
            <a:ext cx="8330760" cy="1142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fr-F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0" name="PlaceHolder 2"/>
          <p:cNvSpPr>
            <a:spLocks noGrp="1"/>
          </p:cNvSpPr>
          <p:nvPr>
            <p:ph type="body"/>
          </p:nvPr>
        </p:nvSpPr>
        <p:spPr>
          <a:xfrm>
            <a:off x="3251160" y="2286000"/>
            <a:ext cx="4065120" cy="1831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31" name="PlaceHolder 3"/>
          <p:cNvSpPr>
            <a:spLocks noGrp="1"/>
          </p:cNvSpPr>
          <p:nvPr>
            <p:ph type="body"/>
          </p:nvPr>
        </p:nvSpPr>
        <p:spPr>
          <a:xfrm>
            <a:off x="7520040" y="2286000"/>
            <a:ext cx="4065120" cy="1831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32" name="PlaceHolder 4"/>
          <p:cNvSpPr>
            <a:spLocks noGrp="1"/>
          </p:cNvSpPr>
          <p:nvPr>
            <p:ph type="body"/>
          </p:nvPr>
        </p:nvSpPr>
        <p:spPr>
          <a:xfrm>
            <a:off x="3251160" y="4291560"/>
            <a:ext cx="8330760" cy="1831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3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PlaceHolder 1"/>
          <p:cNvSpPr>
            <a:spLocks noGrp="1"/>
          </p:cNvSpPr>
          <p:nvPr>
            <p:ph type="title"/>
          </p:nvPr>
        </p:nvSpPr>
        <p:spPr>
          <a:xfrm>
            <a:off x="3251160" y="228600"/>
            <a:ext cx="8330760" cy="1142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fr-F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4" name="PlaceHolder 2"/>
          <p:cNvSpPr>
            <a:spLocks noGrp="1"/>
          </p:cNvSpPr>
          <p:nvPr>
            <p:ph type="body"/>
          </p:nvPr>
        </p:nvSpPr>
        <p:spPr>
          <a:xfrm>
            <a:off x="3251160" y="2286000"/>
            <a:ext cx="8330760" cy="1831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35" name="PlaceHolder 3"/>
          <p:cNvSpPr>
            <a:spLocks noGrp="1"/>
          </p:cNvSpPr>
          <p:nvPr>
            <p:ph type="body"/>
          </p:nvPr>
        </p:nvSpPr>
        <p:spPr>
          <a:xfrm>
            <a:off x="3251160" y="4291560"/>
            <a:ext cx="8330760" cy="1831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3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PlaceHolder 1"/>
          <p:cNvSpPr>
            <a:spLocks noGrp="1"/>
          </p:cNvSpPr>
          <p:nvPr>
            <p:ph type="title"/>
          </p:nvPr>
        </p:nvSpPr>
        <p:spPr>
          <a:xfrm>
            <a:off x="3251160" y="228600"/>
            <a:ext cx="8330760" cy="1142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fr-F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7" name="PlaceHolder 2"/>
          <p:cNvSpPr>
            <a:spLocks noGrp="1"/>
          </p:cNvSpPr>
          <p:nvPr>
            <p:ph type="body"/>
          </p:nvPr>
        </p:nvSpPr>
        <p:spPr>
          <a:xfrm>
            <a:off x="3251160" y="2286000"/>
            <a:ext cx="4065120" cy="1831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38" name="PlaceHolder 3"/>
          <p:cNvSpPr>
            <a:spLocks noGrp="1"/>
          </p:cNvSpPr>
          <p:nvPr>
            <p:ph type="body"/>
          </p:nvPr>
        </p:nvSpPr>
        <p:spPr>
          <a:xfrm>
            <a:off x="7520040" y="2286000"/>
            <a:ext cx="4065120" cy="1831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39" name="PlaceHolder 4"/>
          <p:cNvSpPr>
            <a:spLocks noGrp="1"/>
          </p:cNvSpPr>
          <p:nvPr>
            <p:ph type="body"/>
          </p:nvPr>
        </p:nvSpPr>
        <p:spPr>
          <a:xfrm>
            <a:off x="3251160" y="4291560"/>
            <a:ext cx="4065120" cy="1831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40" name="PlaceHolder 5"/>
          <p:cNvSpPr>
            <a:spLocks noGrp="1"/>
          </p:cNvSpPr>
          <p:nvPr>
            <p:ph type="body"/>
          </p:nvPr>
        </p:nvSpPr>
        <p:spPr>
          <a:xfrm>
            <a:off x="7520040" y="4291560"/>
            <a:ext cx="4065120" cy="1831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3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PlaceHolder 1"/>
          <p:cNvSpPr>
            <a:spLocks noGrp="1"/>
          </p:cNvSpPr>
          <p:nvPr>
            <p:ph type="title"/>
          </p:nvPr>
        </p:nvSpPr>
        <p:spPr>
          <a:xfrm>
            <a:off x="3251160" y="228600"/>
            <a:ext cx="8330760" cy="1142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fr-F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2" name="PlaceHolder 2"/>
          <p:cNvSpPr>
            <a:spLocks noGrp="1"/>
          </p:cNvSpPr>
          <p:nvPr>
            <p:ph type="body"/>
          </p:nvPr>
        </p:nvSpPr>
        <p:spPr>
          <a:xfrm>
            <a:off x="3251160" y="2286000"/>
            <a:ext cx="2682360" cy="1831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43" name="PlaceHolder 3"/>
          <p:cNvSpPr>
            <a:spLocks noGrp="1"/>
          </p:cNvSpPr>
          <p:nvPr>
            <p:ph type="body"/>
          </p:nvPr>
        </p:nvSpPr>
        <p:spPr>
          <a:xfrm>
            <a:off x="6068160" y="2286000"/>
            <a:ext cx="2682360" cy="1831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44" name="PlaceHolder 4"/>
          <p:cNvSpPr>
            <a:spLocks noGrp="1"/>
          </p:cNvSpPr>
          <p:nvPr>
            <p:ph type="body"/>
          </p:nvPr>
        </p:nvSpPr>
        <p:spPr>
          <a:xfrm>
            <a:off x="8884800" y="2286000"/>
            <a:ext cx="2682360" cy="1831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45" name="PlaceHolder 5"/>
          <p:cNvSpPr>
            <a:spLocks noGrp="1"/>
          </p:cNvSpPr>
          <p:nvPr>
            <p:ph type="body"/>
          </p:nvPr>
        </p:nvSpPr>
        <p:spPr>
          <a:xfrm>
            <a:off x="3251160" y="4291560"/>
            <a:ext cx="2682360" cy="1831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46" name="PlaceHolder 6"/>
          <p:cNvSpPr>
            <a:spLocks noGrp="1"/>
          </p:cNvSpPr>
          <p:nvPr>
            <p:ph type="body"/>
          </p:nvPr>
        </p:nvSpPr>
        <p:spPr>
          <a:xfrm>
            <a:off x="6068160" y="4291560"/>
            <a:ext cx="2682360" cy="1831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47" name="PlaceHolder 7"/>
          <p:cNvSpPr>
            <a:spLocks noGrp="1"/>
          </p:cNvSpPr>
          <p:nvPr>
            <p:ph type="body"/>
          </p:nvPr>
        </p:nvSpPr>
        <p:spPr>
          <a:xfrm>
            <a:off x="8884800" y="4291560"/>
            <a:ext cx="2682360" cy="1831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3251160" y="228600"/>
            <a:ext cx="8330760" cy="1142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fr-F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 type="body"/>
          </p:nvPr>
        </p:nvSpPr>
        <p:spPr>
          <a:xfrm>
            <a:off x="3251160" y="2286000"/>
            <a:ext cx="4065120" cy="3839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2" name="PlaceHolder 3"/>
          <p:cNvSpPr>
            <a:spLocks noGrp="1"/>
          </p:cNvSpPr>
          <p:nvPr>
            <p:ph type="body"/>
          </p:nvPr>
        </p:nvSpPr>
        <p:spPr>
          <a:xfrm>
            <a:off x="7520040" y="2286000"/>
            <a:ext cx="4065120" cy="3839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3251160" y="228600"/>
            <a:ext cx="8330760" cy="1142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fr-FR" sz="4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subTitle"/>
          </p:nvPr>
        </p:nvSpPr>
        <p:spPr>
          <a:xfrm>
            <a:off x="3251160" y="228600"/>
            <a:ext cx="8330760" cy="52977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3251160" y="228600"/>
            <a:ext cx="8330760" cy="1142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fr-F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 type="body"/>
          </p:nvPr>
        </p:nvSpPr>
        <p:spPr>
          <a:xfrm>
            <a:off x="3251160" y="2286000"/>
            <a:ext cx="4065120" cy="1831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7" name="PlaceHolder 3"/>
          <p:cNvSpPr>
            <a:spLocks noGrp="1"/>
          </p:cNvSpPr>
          <p:nvPr>
            <p:ph type="body"/>
          </p:nvPr>
        </p:nvSpPr>
        <p:spPr>
          <a:xfrm>
            <a:off x="7520040" y="2286000"/>
            <a:ext cx="4065120" cy="3839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8" name="PlaceHolder 4"/>
          <p:cNvSpPr>
            <a:spLocks noGrp="1"/>
          </p:cNvSpPr>
          <p:nvPr>
            <p:ph type="body"/>
          </p:nvPr>
        </p:nvSpPr>
        <p:spPr>
          <a:xfrm>
            <a:off x="3251160" y="4291560"/>
            <a:ext cx="4065120" cy="1831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3251160" y="228600"/>
            <a:ext cx="8330760" cy="1142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fr-F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3251160" y="2286000"/>
            <a:ext cx="4065120" cy="3839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7520040" y="2286000"/>
            <a:ext cx="4065120" cy="1831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7520040" y="4291560"/>
            <a:ext cx="4065120" cy="1831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3251160" y="228600"/>
            <a:ext cx="8330760" cy="1142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fr-F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 type="body"/>
          </p:nvPr>
        </p:nvSpPr>
        <p:spPr>
          <a:xfrm>
            <a:off x="3251160" y="2286000"/>
            <a:ext cx="4065120" cy="1831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5" name="PlaceHolder 3"/>
          <p:cNvSpPr>
            <a:spLocks noGrp="1"/>
          </p:cNvSpPr>
          <p:nvPr>
            <p:ph type="body"/>
          </p:nvPr>
        </p:nvSpPr>
        <p:spPr>
          <a:xfrm>
            <a:off x="7520040" y="2286000"/>
            <a:ext cx="4065120" cy="1831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" name="PlaceHolder 4"/>
          <p:cNvSpPr>
            <a:spLocks noGrp="1"/>
          </p:cNvSpPr>
          <p:nvPr>
            <p:ph type="body"/>
          </p:nvPr>
        </p:nvSpPr>
        <p:spPr>
          <a:xfrm>
            <a:off x="3251160" y="4291560"/>
            <a:ext cx="8330760" cy="1831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3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8.xml"/><Relationship Id="rId6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0.xml"/><Relationship Id="rId8" Type="http://schemas.openxmlformats.org/officeDocument/2006/relationships/slideLayout" Target="../slideLayouts/slideLayout31.xml"/><Relationship Id="rId9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33.xml"/><Relationship Id="rId11" Type="http://schemas.openxmlformats.org/officeDocument/2006/relationships/slideLayout" Target="../slideLayouts/slideLayout34.xml"/><Relationship Id="rId12" Type="http://schemas.openxmlformats.org/officeDocument/2006/relationships/slideLayout" Target="../slideLayouts/slideLayout35.xml"/><Relationship Id="rId13" Type="http://schemas.openxmlformats.org/officeDocument/2006/relationships/slideLayout" Target="../slideLayouts/slideLayout36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0" name="Group 1"/>
          <p:cNvGrpSpPr/>
          <p:nvPr/>
        </p:nvGrpSpPr>
        <p:grpSpPr>
          <a:xfrm>
            <a:off x="0" y="0"/>
            <a:ext cx="12191400" cy="6857640"/>
            <a:chOff x="0" y="0"/>
            <a:chExt cx="12191400" cy="6857640"/>
          </a:xfrm>
        </p:grpSpPr>
        <p:sp>
          <p:nvSpPr>
            <p:cNvPr id="1" name="CustomShape 2"/>
            <p:cNvSpPr/>
            <p:nvPr/>
          </p:nvSpPr>
          <p:spPr>
            <a:xfrm>
              <a:off x="609480" y="0"/>
              <a:ext cx="11581920" cy="167616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>
              <a:reflection algn="bl" blurRad="6350" dir="5400000" dist="50800" endA="300" endPos="38500" rotWithShape="0" stA="50000" sy="-1000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</p:sp>
        <p:sp>
          <p:nvSpPr>
            <p:cNvPr id="2" name="CustomShape 3"/>
            <p:cNvSpPr/>
            <p:nvPr/>
          </p:nvSpPr>
          <p:spPr>
            <a:xfrm>
              <a:off x="0" y="0"/>
              <a:ext cx="2437920" cy="685764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</p:sp>
        <p:sp>
          <p:nvSpPr>
            <p:cNvPr id="3" name="CustomShape 4"/>
            <p:cNvSpPr/>
            <p:nvPr/>
          </p:nvSpPr>
          <p:spPr>
            <a:xfrm>
              <a:off x="0" y="0"/>
              <a:ext cx="2437920" cy="167616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</p:sp>
        <p:sp>
          <p:nvSpPr>
            <p:cNvPr id="4" name="CustomShape 5"/>
            <p:cNvSpPr/>
            <p:nvPr/>
          </p:nvSpPr>
          <p:spPr>
            <a:xfrm>
              <a:off x="660240" y="419040"/>
              <a:ext cx="1117080" cy="837720"/>
            </a:xfrm>
            <a:prstGeom prst="ellipse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</p:sp>
      </p:grpSp>
      <p:grpSp>
        <p:nvGrpSpPr>
          <p:cNvPr id="5" name="Group 6"/>
          <p:cNvGrpSpPr/>
          <p:nvPr/>
        </p:nvGrpSpPr>
        <p:grpSpPr>
          <a:xfrm>
            <a:off x="0" y="0"/>
            <a:ext cx="12191760" cy="6400440"/>
            <a:chOff x="0" y="0"/>
            <a:chExt cx="12191760" cy="6400440"/>
          </a:xfrm>
        </p:grpSpPr>
        <p:sp>
          <p:nvSpPr>
            <p:cNvPr id="6" name="CustomShape 7"/>
            <p:cNvSpPr/>
            <p:nvPr/>
          </p:nvSpPr>
          <p:spPr>
            <a:xfrm>
              <a:off x="2438280" y="4572000"/>
              <a:ext cx="9143640" cy="182844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</p:sp>
        <p:grpSp>
          <p:nvGrpSpPr>
            <p:cNvPr id="7" name="Group 8"/>
            <p:cNvGrpSpPr/>
            <p:nvPr/>
          </p:nvGrpSpPr>
          <p:grpSpPr>
            <a:xfrm>
              <a:off x="0" y="0"/>
              <a:ext cx="12191760" cy="6400440"/>
              <a:chOff x="0" y="0"/>
              <a:chExt cx="12191760" cy="6400440"/>
            </a:xfrm>
          </p:grpSpPr>
          <p:sp>
            <p:nvSpPr>
              <p:cNvPr id="8" name="CustomShape 9"/>
              <p:cNvSpPr/>
              <p:nvPr/>
            </p:nvSpPr>
            <p:spPr>
              <a:xfrm>
                <a:off x="0" y="0"/>
                <a:ext cx="2437920" cy="6400440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/>
            </p:style>
          </p:sp>
          <p:sp>
            <p:nvSpPr>
              <p:cNvPr id="9" name="CustomShape 10"/>
              <p:cNvSpPr/>
              <p:nvPr/>
            </p:nvSpPr>
            <p:spPr>
              <a:xfrm>
                <a:off x="0" y="4572000"/>
                <a:ext cx="12191760" cy="182844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ffectLst>
                <a:reflection algn="bl" blurRad="6350" dir="5400000" dist="50800" endA="300" endPos="38500" rotWithShape="0" stA="50000" sy="-1000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/>
            </p:style>
          </p:sp>
        </p:grpSp>
        <p:sp>
          <p:nvSpPr>
            <p:cNvPr id="10" name="CustomShape 11"/>
            <p:cNvSpPr/>
            <p:nvPr/>
          </p:nvSpPr>
          <p:spPr>
            <a:xfrm>
              <a:off x="0" y="4572000"/>
              <a:ext cx="2437920" cy="1828440"/>
            </a:xfrm>
            <a:prstGeom prst="rect">
              <a:avLst/>
            </a:prstGeom>
            <a:solidFill>
              <a:schemeClr val="accent2">
                <a:alpha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</p:sp>
      </p:grpSp>
      <p:sp>
        <p:nvSpPr>
          <p:cNvPr id="11" name="PlaceHolder 12"/>
          <p:cNvSpPr>
            <a:spLocks noGrp="1"/>
          </p:cNvSpPr>
          <p:nvPr>
            <p:ph type="title"/>
          </p:nvPr>
        </p:nvSpPr>
        <p:spPr>
          <a:xfrm>
            <a:off x="2540160" y="4648320"/>
            <a:ext cx="8737200" cy="1218960"/>
          </a:xfrm>
          <a:prstGeom prst="rect">
            <a:avLst/>
          </a:prstGeom>
        </p:spPr>
        <p:txBody>
          <a:bodyPr anchor="b">
            <a:noAutofit/>
          </a:bodyPr>
          <a:p>
            <a:pPr>
              <a:lnSpc>
                <a:spcPct val="100000"/>
              </a:lnSpc>
            </a:pPr>
            <a:r>
              <a:rPr b="0" lang="fr-FR" sz="3600" spc="199" strike="noStrike" cap="small">
                <a:solidFill>
                  <a:srgbClr val="000000"/>
                </a:solidFill>
                <a:latin typeface="Trebuchet MS"/>
              </a:rPr>
              <a:t>Cliquez pour modifier le style du titre</a:t>
            </a:r>
            <a:endParaRPr b="0" lang="fr-FR" sz="3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" name="PlaceHolder 13"/>
          <p:cNvSpPr>
            <a:spLocks noGrp="1"/>
          </p:cNvSpPr>
          <p:nvPr>
            <p:ph type="dt"/>
          </p:nvPr>
        </p:nvSpPr>
        <p:spPr>
          <a:xfrm>
            <a:off x="9245520" y="6553080"/>
            <a:ext cx="2234880" cy="228240"/>
          </a:xfrm>
          <a:prstGeom prst="rect">
            <a:avLst/>
          </a:prstGeom>
        </p:spPr>
        <p:txBody>
          <a:bodyPr>
            <a:noAutofit/>
          </a:bodyPr>
          <a:p>
            <a:pPr algn="r">
              <a:lnSpc>
                <a:spcPct val="100000"/>
              </a:lnSpc>
            </a:pPr>
            <a:fld id="{A4C27611-D3B2-47E4-8B58-BF132C7AA6D0}" type="datetime">
              <a:rPr b="0" lang="en-US" sz="900" spc="-1" strike="noStrike" cap="small">
                <a:solidFill>
                  <a:srgbClr val="000000"/>
                </a:solidFill>
                <a:latin typeface="Trebuchet MS"/>
              </a:rPr>
              <a:t>3/24/20</a:t>
            </a:fld>
            <a:endParaRPr b="0" lang="en-US" sz="900" spc="-1" strike="noStrike">
              <a:latin typeface="Times New Roman"/>
            </a:endParaRPr>
          </a:p>
        </p:txBody>
      </p:sp>
      <p:sp>
        <p:nvSpPr>
          <p:cNvPr id="13" name="PlaceHolder 14"/>
          <p:cNvSpPr>
            <a:spLocks noGrp="1"/>
          </p:cNvSpPr>
          <p:nvPr>
            <p:ph type="ftr"/>
          </p:nvPr>
        </p:nvSpPr>
        <p:spPr>
          <a:xfrm>
            <a:off x="2523240" y="6553080"/>
            <a:ext cx="2234880" cy="228240"/>
          </a:xfrm>
          <a:prstGeom prst="rect">
            <a:avLst/>
          </a:prstGeom>
        </p:spPr>
        <p:txBody>
          <a:bodyPr>
            <a:noAutofit/>
          </a:bodyPr>
          <a:p>
            <a:endParaRPr b="0" lang="en-US" sz="2400" spc="-1" strike="noStrike">
              <a:latin typeface="Times New Roman"/>
            </a:endParaRPr>
          </a:p>
        </p:txBody>
      </p:sp>
      <p:sp>
        <p:nvSpPr>
          <p:cNvPr id="14" name="PlaceHolder 15"/>
          <p:cNvSpPr>
            <a:spLocks noGrp="1"/>
          </p:cNvSpPr>
          <p:nvPr>
            <p:ph type="sldNum"/>
          </p:nvPr>
        </p:nvSpPr>
        <p:spPr>
          <a:xfrm>
            <a:off x="6494040" y="6553080"/>
            <a:ext cx="1015560" cy="228240"/>
          </a:xfrm>
          <a:prstGeom prst="rect">
            <a:avLst/>
          </a:prstGeom>
        </p:spPr>
        <p:txBody>
          <a:bodyPr anchor="ctr">
            <a:noAutofit/>
          </a:bodyPr>
          <a:p>
            <a:pPr algn="ctr">
              <a:lnSpc>
                <a:spcPct val="100000"/>
              </a:lnSpc>
            </a:pPr>
            <a:fld id="{54B6114D-EEBA-4CBF-B25B-1A3D1C723AC7}" type="slidenum">
              <a:rPr b="0" lang="en-US" sz="900" spc="-1" strike="noStrike" cap="small">
                <a:solidFill>
                  <a:srgbClr val="000000"/>
                </a:solidFill>
                <a:latin typeface="Trebuchet MS"/>
              </a:rPr>
              <a:t>&lt;number&gt;</a:t>
            </a:fld>
            <a:endParaRPr b="0" lang="en-US" sz="900" spc="-1" strike="noStrike">
              <a:latin typeface="Times New Roman"/>
            </a:endParaRPr>
          </a:p>
        </p:txBody>
      </p:sp>
      <p:sp>
        <p:nvSpPr>
          <p:cNvPr id="15" name="PlaceHolder 16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2200" spc="-1" strike="noStrike">
                <a:solidFill>
                  <a:srgbClr val="000000"/>
                </a:solidFill>
                <a:latin typeface="Calibri"/>
              </a:rPr>
              <a:t>Click to edit the outline text format</a:t>
            </a:r>
            <a:endParaRPr b="0" lang="fr-FR" sz="2200" spc="-1" strike="noStrike">
              <a:solidFill>
                <a:srgbClr val="000000"/>
              </a:solidFill>
              <a:latin typeface="Calibri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fr-FR" sz="1800" spc="-1" strike="noStrike">
                <a:solidFill>
                  <a:srgbClr val="000000"/>
                </a:solidFill>
                <a:latin typeface="Calibri"/>
              </a:rPr>
              <a:t>Second Outline Level</a:t>
            </a:r>
            <a:endParaRPr b="0" lang="fr-FR" sz="1800" spc="-1" strike="noStrike">
              <a:solidFill>
                <a:srgbClr val="000000"/>
              </a:solidFill>
              <a:latin typeface="Calibri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1600" spc="-1" strike="noStrike">
                <a:solidFill>
                  <a:srgbClr val="000000"/>
                </a:solidFill>
                <a:latin typeface="Calibri"/>
              </a:rPr>
              <a:t>Third Outline Level</a:t>
            </a:r>
            <a:endParaRPr b="0" lang="fr-FR" sz="1600" spc="-1" strike="noStrike">
              <a:solidFill>
                <a:srgbClr val="000000"/>
              </a:solidFill>
              <a:latin typeface="Calibri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fr-FR" sz="1600" spc="-1" strike="noStrike">
                <a:solidFill>
                  <a:srgbClr val="000000"/>
                </a:solidFill>
                <a:latin typeface="Calibri"/>
              </a:rPr>
              <a:t>Fourth Outline Level</a:t>
            </a:r>
            <a:endParaRPr b="0" lang="fr-FR" sz="1600" spc="-1" strike="noStrike">
              <a:solidFill>
                <a:srgbClr val="000000"/>
              </a:solidFill>
              <a:latin typeface="Calibri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2000" spc="-1" strike="noStrike">
                <a:solidFill>
                  <a:srgbClr val="000000"/>
                </a:solidFill>
                <a:latin typeface="Calibri"/>
              </a:rPr>
              <a:t>Fifth Outline Level</a:t>
            </a:r>
            <a:endParaRPr b="0" lang="fr-FR" sz="2000" spc="-1" strike="noStrike">
              <a:solidFill>
                <a:srgbClr val="000000"/>
              </a:solidFill>
              <a:latin typeface="Calibri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2000" spc="-1" strike="noStrike">
                <a:solidFill>
                  <a:srgbClr val="000000"/>
                </a:solidFill>
                <a:latin typeface="Calibri"/>
              </a:rPr>
              <a:t>Sixth Outline Level</a:t>
            </a:r>
            <a:endParaRPr b="0" lang="fr-FR" sz="2000" spc="-1" strike="noStrike">
              <a:solidFill>
                <a:srgbClr val="000000"/>
              </a:solidFill>
              <a:latin typeface="Calibri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2000" spc="-1" strike="noStrike">
                <a:solidFill>
                  <a:srgbClr val="000000"/>
                </a:solidFill>
                <a:latin typeface="Calibri"/>
              </a:rPr>
              <a:t>Seventh Outline Level</a:t>
            </a:r>
            <a:endParaRPr b="0" lang="fr-FR" sz="20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2" name="Group 1"/>
          <p:cNvGrpSpPr/>
          <p:nvPr/>
        </p:nvGrpSpPr>
        <p:grpSpPr>
          <a:xfrm>
            <a:off x="0" y="0"/>
            <a:ext cx="12191400" cy="6857640"/>
            <a:chOff x="0" y="0"/>
            <a:chExt cx="12191400" cy="6857640"/>
          </a:xfrm>
        </p:grpSpPr>
        <p:sp>
          <p:nvSpPr>
            <p:cNvPr id="53" name="CustomShape 2"/>
            <p:cNvSpPr/>
            <p:nvPr/>
          </p:nvSpPr>
          <p:spPr>
            <a:xfrm>
              <a:off x="609480" y="0"/>
              <a:ext cx="11581920" cy="167616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>
              <a:reflection algn="bl" blurRad="6350" dir="5400000" dist="50800" endA="300" endPos="38500" rotWithShape="0" stA="50000" sy="-1000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</p:sp>
        <p:sp>
          <p:nvSpPr>
            <p:cNvPr id="54" name="CustomShape 3"/>
            <p:cNvSpPr/>
            <p:nvPr/>
          </p:nvSpPr>
          <p:spPr>
            <a:xfrm>
              <a:off x="0" y="0"/>
              <a:ext cx="2437920" cy="685764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</p:sp>
        <p:sp>
          <p:nvSpPr>
            <p:cNvPr id="55" name="CustomShape 4"/>
            <p:cNvSpPr/>
            <p:nvPr/>
          </p:nvSpPr>
          <p:spPr>
            <a:xfrm>
              <a:off x="0" y="0"/>
              <a:ext cx="2437920" cy="167616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</p:sp>
        <p:sp>
          <p:nvSpPr>
            <p:cNvPr id="56" name="CustomShape 5"/>
            <p:cNvSpPr/>
            <p:nvPr/>
          </p:nvSpPr>
          <p:spPr>
            <a:xfrm>
              <a:off x="660240" y="419040"/>
              <a:ext cx="1117080" cy="837720"/>
            </a:xfrm>
            <a:prstGeom prst="ellipse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</p:sp>
      </p:grpSp>
      <p:grpSp>
        <p:nvGrpSpPr>
          <p:cNvPr id="57" name="Group 6"/>
          <p:cNvGrpSpPr/>
          <p:nvPr/>
        </p:nvGrpSpPr>
        <p:grpSpPr>
          <a:xfrm>
            <a:off x="0" y="0"/>
            <a:ext cx="12191760" cy="1676160"/>
            <a:chOff x="0" y="0"/>
            <a:chExt cx="12191760" cy="1676160"/>
          </a:xfrm>
        </p:grpSpPr>
        <p:sp>
          <p:nvSpPr>
            <p:cNvPr id="58" name="CustomShape 7"/>
            <p:cNvSpPr/>
            <p:nvPr/>
          </p:nvSpPr>
          <p:spPr>
            <a:xfrm>
              <a:off x="0" y="0"/>
              <a:ext cx="12191760" cy="167616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>
              <a:reflection algn="bl" blurRad="6350" dir="5400000" dist="50800" endA="300" endPos="38500" rotWithShape="0" stA="50000" sy="-1000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</p:sp>
        <p:sp>
          <p:nvSpPr>
            <p:cNvPr id="59" name="CustomShape 8"/>
            <p:cNvSpPr/>
            <p:nvPr/>
          </p:nvSpPr>
          <p:spPr>
            <a:xfrm>
              <a:off x="0" y="0"/>
              <a:ext cx="2437920" cy="167616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</p:sp>
        <p:sp>
          <p:nvSpPr>
            <p:cNvPr id="60" name="CustomShape 9"/>
            <p:cNvSpPr/>
            <p:nvPr/>
          </p:nvSpPr>
          <p:spPr>
            <a:xfrm>
              <a:off x="660240" y="419040"/>
              <a:ext cx="1117080" cy="837720"/>
            </a:xfrm>
            <a:prstGeom prst="ellipse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</p:sp>
      </p:grpSp>
      <p:sp>
        <p:nvSpPr>
          <p:cNvPr id="61" name="PlaceHolder 10"/>
          <p:cNvSpPr>
            <a:spLocks noGrp="1"/>
          </p:cNvSpPr>
          <p:nvPr>
            <p:ph type="title"/>
          </p:nvPr>
        </p:nvSpPr>
        <p:spPr>
          <a:xfrm>
            <a:off x="3251160" y="228600"/>
            <a:ext cx="8330760" cy="1142640"/>
          </a:xfrm>
          <a:prstGeom prst="rect">
            <a:avLst/>
          </a:prstGeom>
        </p:spPr>
        <p:txBody>
          <a:bodyPr anchor="ctr">
            <a:noAutofit/>
          </a:bodyPr>
          <a:p>
            <a:pPr algn="r">
              <a:lnSpc>
                <a:spcPct val="100000"/>
              </a:lnSpc>
            </a:pPr>
            <a:r>
              <a:rPr b="0" lang="fr-FR" sz="4400" spc="199" strike="noStrike" cap="small">
                <a:solidFill>
                  <a:srgbClr val="000000"/>
                </a:solidFill>
                <a:latin typeface="Trebuchet MS"/>
              </a:rPr>
              <a:t>Cliquez pour modifier le style du titre</a:t>
            </a:r>
            <a:endParaRPr b="0" lang="fr-F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2" name="PlaceHolder 11"/>
          <p:cNvSpPr>
            <a:spLocks noGrp="1"/>
          </p:cNvSpPr>
          <p:nvPr>
            <p:ph type="dt"/>
          </p:nvPr>
        </p:nvSpPr>
        <p:spPr>
          <a:xfrm>
            <a:off x="8737560" y="6351480"/>
            <a:ext cx="2844360" cy="364680"/>
          </a:xfrm>
          <a:prstGeom prst="rect">
            <a:avLst/>
          </a:prstGeom>
        </p:spPr>
        <p:txBody>
          <a:bodyPr anchor="ctr">
            <a:noAutofit/>
          </a:bodyPr>
          <a:p>
            <a:pPr algn="r">
              <a:lnSpc>
                <a:spcPct val="100000"/>
              </a:lnSpc>
            </a:pPr>
            <a:fld id="{80A278A9-68E9-4A3F-9316-DFF273DBDE28}" type="datetime">
              <a:rPr b="0" lang="en-US" sz="900" spc="-1" strike="noStrike" cap="small">
                <a:solidFill>
                  <a:srgbClr val="000000"/>
                </a:solidFill>
                <a:latin typeface="Trebuchet MS"/>
              </a:rPr>
              <a:t>3/24/20</a:t>
            </a:fld>
            <a:endParaRPr b="0" lang="en-US" sz="900" spc="-1" strike="noStrike">
              <a:latin typeface="Times New Roman"/>
            </a:endParaRPr>
          </a:p>
        </p:txBody>
      </p:sp>
      <p:sp>
        <p:nvSpPr>
          <p:cNvPr id="63" name="PlaceHolder 12"/>
          <p:cNvSpPr>
            <a:spLocks noGrp="1"/>
          </p:cNvSpPr>
          <p:nvPr>
            <p:ph type="ftr"/>
          </p:nvPr>
        </p:nvSpPr>
        <p:spPr>
          <a:xfrm>
            <a:off x="3251160" y="6356520"/>
            <a:ext cx="3860280" cy="364680"/>
          </a:xfrm>
          <a:prstGeom prst="rect">
            <a:avLst/>
          </a:prstGeom>
        </p:spPr>
        <p:txBody>
          <a:bodyPr anchor="ctr">
            <a:noAutofit/>
          </a:bodyPr>
          <a:p>
            <a:endParaRPr b="0" lang="en-US" sz="2400" spc="-1" strike="noStrike">
              <a:latin typeface="Times New Roman"/>
            </a:endParaRPr>
          </a:p>
        </p:txBody>
      </p:sp>
      <p:sp>
        <p:nvSpPr>
          <p:cNvPr id="64" name="PlaceHolder 13"/>
          <p:cNvSpPr>
            <a:spLocks noGrp="1"/>
          </p:cNvSpPr>
          <p:nvPr>
            <p:ph type="sldNum"/>
          </p:nvPr>
        </p:nvSpPr>
        <p:spPr>
          <a:xfrm>
            <a:off x="711360" y="533520"/>
            <a:ext cx="1015560" cy="609120"/>
          </a:xfrm>
          <a:prstGeom prst="rect">
            <a:avLst/>
          </a:prstGeom>
        </p:spPr>
        <p:txBody>
          <a:bodyPr anchor="ctr">
            <a:noAutofit/>
          </a:bodyPr>
          <a:p>
            <a:pPr algn="ctr">
              <a:lnSpc>
                <a:spcPct val="100000"/>
              </a:lnSpc>
            </a:pPr>
            <a:fld id="{6433E235-03B7-4A17-BF0D-D4D4A76B86F2}" type="slidenum">
              <a:rPr b="0" lang="en-US" sz="1600" spc="-1" strike="noStrike" cap="small">
                <a:solidFill>
                  <a:srgbClr val="000000"/>
                </a:solidFill>
                <a:latin typeface="Trebuchet MS"/>
              </a:rPr>
              <a:t>&lt;number&gt;</a:t>
            </a:fld>
            <a:endParaRPr b="0" lang="en-US" sz="1600" spc="-1" strike="noStrike">
              <a:latin typeface="Times New Roman"/>
            </a:endParaRPr>
          </a:p>
        </p:txBody>
      </p:sp>
      <p:sp>
        <p:nvSpPr>
          <p:cNvPr id="65" name="PlaceHolder 14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2200" spc="-1" strike="noStrike">
                <a:solidFill>
                  <a:srgbClr val="000000"/>
                </a:solidFill>
                <a:latin typeface="Calibri"/>
              </a:rPr>
              <a:t>Click to edit the outline text format</a:t>
            </a:r>
            <a:endParaRPr b="0" lang="fr-FR" sz="2200" spc="-1" strike="noStrike">
              <a:solidFill>
                <a:srgbClr val="000000"/>
              </a:solidFill>
              <a:latin typeface="Calibri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fr-FR" sz="1800" spc="-1" strike="noStrike">
                <a:solidFill>
                  <a:srgbClr val="000000"/>
                </a:solidFill>
                <a:latin typeface="Calibri"/>
              </a:rPr>
              <a:t>Second Outline Level</a:t>
            </a:r>
            <a:endParaRPr b="0" lang="fr-FR" sz="1800" spc="-1" strike="noStrike">
              <a:solidFill>
                <a:srgbClr val="000000"/>
              </a:solidFill>
              <a:latin typeface="Calibri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1600" spc="-1" strike="noStrike">
                <a:solidFill>
                  <a:srgbClr val="000000"/>
                </a:solidFill>
                <a:latin typeface="Calibri"/>
              </a:rPr>
              <a:t>Third Outline Level</a:t>
            </a:r>
            <a:endParaRPr b="0" lang="fr-FR" sz="1600" spc="-1" strike="noStrike">
              <a:solidFill>
                <a:srgbClr val="000000"/>
              </a:solidFill>
              <a:latin typeface="Calibri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fr-FR" sz="1600" spc="-1" strike="noStrike">
                <a:solidFill>
                  <a:srgbClr val="000000"/>
                </a:solidFill>
                <a:latin typeface="Calibri"/>
              </a:rPr>
              <a:t>Fourth Outline Level</a:t>
            </a:r>
            <a:endParaRPr b="0" lang="fr-FR" sz="1600" spc="-1" strike="noStrike">
              <a:solidFill>
                <a:srgbClr val="000000"/>
              </a:solidFill>
              <a:latin typeface="Calibri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2000" spc="-1" strike="noStrike">
                <a:solidFill>
                  <a:srgbClr val="000000"/>
                </a:solidFill>
                <a:latin typeface="Calibri"/>
              </a:rPr>
              <a:t>Fifth Outline Level</a:t>
            </a:r>
            <a:endParaRPr b="0" lang="fr-FR" sz="2000" spc="-1" strike="noStrike">
              <a:solidFill>
                <a:srgbClr val="000000"/>
              </a:solidFill>
              <a:latin typeface="Calibri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2000" spc="-1" strike="noStrike">
                <a:solidFill>
                  <a:srgbClr val="000000"/>
                </a:solidFill>
                <a:latin typeface="Calibri"/>
              </a:rPr>
              <a:t>Sixth Outline Level</a:t>
            </a:r>
            <a:endParaRPr b="0" lang="fr-FR" sz="2000" spc="-1" strike="noStrike">
              <a:solidFill>
                <a:srgbClr val="000000"/>
              </a:solidFill>
              <a:latin typeface="Calibri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2000" spc="-1" strike="noStrike">
                <a:solidFill>
                  <a:srgbClr val="000000"/>
                </a:solidFill>
                <a:latin typeface="Calibri"/>
              </a:rPr>
              <a:t>Seventh Outline Level</a:t>
            </a:r>
            <a:endParaRPr b="0" lang="fr-FR" sz="20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" name="Group 1"/>
          <p:cNvGrpSpPr/>
          <p:nvPr/>
        </p:nvGrpSpPr>
        <p:grpSpPr>
          <a:xfrm>
            <a:off x="0" y="0"/>
            <a:ext cx="12191400" cy="6857640"/>
            <a:chOff x="0" y="0"/>
            <a:chExt cx="12191400" cy="6857640"/>
          </a:xfrm>
        </p:grpSpPr>
        <p:sp>
          <p:nvSpPr>
            <p:cNvPr id="103" name="CustomShape 2"/>
            <p:cNvSpPr/>
            <p:nvPr/>
          </p:nvSpPr>
          <p:spPr>
            <a:xfrm>
              <a:off x="609480" y="0"/>
              <a:ext cx="11581920" cy="167616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>
              <a:reflection algn="bl" blurRad="6350" dir="5400000" dist="50800" endA="300" endPos="38500" rotWithShape="0" stA="50000" sy="-1000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</p:sp>
        <p:sp>
          <p:nvSpPr>
            <p:cNvPr id="104" name="CustomShape 3"/>
            <p:cNvSpPr/>
            <p:nvPr/>
          </p:nvSpPr>
          <p:spPr>
            <a:xfrm>
              <a:off x="0" y="0"/>
              <a:ext cx="2437920" cy="685764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</p:sp>
        <p:sp>
          <p:nvSpPr>
            <p:cNvPr id="105" name="CustomShape 4"/>
            <p:cNvSpPr/>
            <p:nvPr/>
          </p:nvSpPr>
          <p:spPr>
            <a:xfrm>
              <a:off x="0" y="0"/>
              <a:ext cx="2437920" cy="167616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</p:sp>
        <p:sp>
          <p:nvSpPr>
            <p:cNvPr id="106" name="CustomShape 5"/>
            <p:cNvSpPr/>
            <p:nvPr/>
          </p:nvSpPr>
          <p:spPr>
            <a:xfrm>
              <a:off x="660240" y="419040"/>
              <a:ext cx="1117080" cy="837720"/>
            </a:xfrm>
            <a:prstGeom prst="ellipse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</p:sp>
      </p:grpSp>
      <p:sp>
        <p:nvSpPr>
          <p:cNvPr id="107" name="PlaceHolder 6"/>
          <p:cNvSpPr>
            <a:spLocks noGrp="1"/>
          </p:cNvSpPr>
          <p:nvPr>
            <p:ph type="title"/>
          </p:nvPr>
        </p:nvSpPr>
        <p:spPr>
          <a:xfrm>
            <a:off x="3251160" y="228600"/>
            <a:ext cx="8330760" cy="1142640"/>
          </a:xfrm>
          <a:prstGeom prst="rect">
            <a:avLst/>
          </a:prstGeom>
        </p:spPr>
        <p:txBody>
          <a:bodyPr anchor="ctr">
            <a:noAutofit/>
          </a:bodyPr>
          <a:p>
            <a:pPr algn="r">
              <a:lnSpc>
                <a:spcPct val="100000"/>
              </a:lnSpc>
            </a:pPr>
            <a:r>
              <a:rPr b="0" lang="fr-FR" sz="4400" spc="199" strike="noStrike" cap="small">
                <a:solidFill>
                  <a:srgbClr val="000000"/>
                </a:solidFill>
                <a:latin typeface="Trebuchet MS"/>
              </a:rPr>
              <a:t>Cliquez pour modifier le style du titre</a:t>
            </a:r>
            <a:endParaRPr b="0" lang="fr-F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8" name="PlaceHolder 7"/>
          <p:cNvSpPr>
            <a:spLocks noGrp="1"/>
          </p:cNvSpPr>
          <p:nvPr>
            <p:ph type="body"/>
          </p:nvPr>
        </p:nvSpPr>
        <p:spPr>
          <a:xfrm>
            <a:off x="3251160" y="2286000"/>
            <a:ext cx="8330760" cy="3839760"/>
          </a:xfrm>
          <a:prstGeom prst="rect">
            <a:avLst/>
          </a:prstGeom>
        </p:spPr>
        <p:txBody>
          <a:bodyPr>
            <a:noAutofit/>
          </a:bodyPr>
          <a:p>
            <a:pPr marL="457200" indent="-456840">
              <a:lnSpc>
                <a:spcPct val="100000"/>
              </a:lnSpc>
              <a:spcBef>
                <a:spcPts val="1800"/>
              </a:spcBef>
              <a:buClr>
                <a:srgbClr val="f07f09"/>
              </a:buClr>
              <a:buSzPct val="80000"/>
              <a:buFont typeface="Wingdings" charset="2"/>
              <a:buChar char=""/>
            </a:pPr>
            <a:r>
              <a:rPr b="0" lang="fr-FR" sz="2200" spc="-1" strike="noStrike">
                <a:solidFill>
                  <a:srgbClr val="000000"/>
                </a:solidFill>
                <a:latin typeface="Calibri"/>
              </a:rPr>
              <a:t>Cliquez pour modifier les styles du texte du masque</a:t>
            </a:r>
            <a:endParaRPr b="0" lang="fr-FR" sz="2200" spc="-1" strike="noStrike">
              <a:solidFill>
                <a:srgbClr val="000000"/>
              </a:solidFill>
              <a:latin typeface="Calibri"/>
            </a:endParaRPr>
          </a:p>
          <a:p>
            <a:pPr lvl="1" marL="914400" indent="-456840">
              <a:lnSpc>
                <a:spcPct val="100000"/>
              </a:lnSpc>
              <a:spcBef>
                <a:spcPts val="1800"/>
              </a:spcBef>
              <a:buClr>
                <a:srgbClr val="9f2936"/>
              </a:buClr>
              <a:buSzPct val="80000"/>
              <a:buFont typeface="Wingdings" charset="2"/>
              <a:buChar char=""/>
            </a:pPr>
            <a:r>
              <a:rPr b="0" lang="fr-FR" sz="2000" spc="-1" strike="noStrike">
                <a:solidFill>
                  <a:srgbClr val="000000"/>
                </a:solidFill>
                <a:latin typeface="Calibri"/>
              </a:rPr>
              <a:t>Deuxième niveau</a:t>
            </a:r>
            <a:endParaRPr b="0" lang="fr-FR" sz="2000" spc="-1" strike="noStrike">
              <a:solidFill>
                <a:srgbClr val="000000"/>
              </a:solidFill>
              <a:latin typeface="Calibri"/>
            </a:endParaRPr>
          </a:p>
          <a:p>
            <a:pPr lvl="2" marL="1371600" indent="-456840">
              <a:lnSpc>
                <a:spcPct val="100000"/>
              </a:lnSpc>
              <a:spcBef>
                <a:spcPts val="1199"/>
              </a:spcBef>
              <a:buClr>
                <a:srgbClr val="1b587c"/>
              </a:buClr>
              <a:buSzPct val="80000"/>
              <a:buFont typeface="Wingdings" charset="2"/>
              <a:buChar char=""/>
            </a:pPr>
            <a:r>
              <a:rPr b="0" lang="fr-FR" sz="1800" spc="-1" strike="noStrike">
                <a:solidFill>
                  <a:srgbClr val="000000"/>
                </a:solidFill>
                <a:latin typeface="Calibri"/>
              </a:rPr>
              <a:t>Troisième niveau</a:t>
            </a:r>
            <a:endParaRPr b="0" lang="fr-FR" sz="1800" spc="-1" strike="noStrike">
              <a:solidFill>
                <a:srgbClr val="000000"/>
              </a:solidFill>
              <a:latin typeface="Calibri"/>
            </a:endParaRPr>
          </a:p>
          <a:p>
            <a:pPr lvl="3" marL="1828800" indent="-456840">
              <a:lnSpc>
                <a:spcPct val="100000"/>
              </a:lnSpc>
              <a:spcBef>
                <a:spcPts val="1199"/>
              </a:spcBef>
              <a:buClr>
                <a:srgbClr val="4e8542"/>
              </a:buClr>
              <a:buSzPct val="80000"/>
              <a:buFont typeface="Wingdings" charset="2"/>
              <a:buChar char=""/>
            </a:pPr>
            <a:r>
              <a:rPr b="0" lang="fr-FR" sz="1600" spc="-1" strike="noStrike">
                <a:solidFill>
                  <a:srgbClr val="000000"/>
                </a:solidFill>
                <a:latin typeface="Calibri"/>
              </a:rPr>
              <a:t>Quatrième niveau</a:t>
            </a:r>
            <a:endParaRPr b="0" lang="fr-FR" sz="1600" spc="-1" strike="noStrike">
              <a:solidFill>
                <a:srgbClr val="000000"/>
              </a:solidFill>
              <a:latin typeface="Calibri"/>
            </a:endParaRPr>
          </a:p>
          <a:p>
            <a:pPr lvl="4" marL="2286000" indent="-456840">
              <a:lnSpc>
                <a:spcPct val="100000"/>
              </a:lnSpc>
              <a:spcBef>
                <a:spcPts val="1199"/>
              </a:spcBef>
              <a:buClr>
                <a:srgbClr val="604878"/>
              </a:buClr>
              <a:buSzPct val="80000"/>
              <a:buFont typeface="Wingdings" charset="2"/>
              <a:buChar char=""/>
            </a:pPr>
            <a:r>
              <a:rPr b="0" lang="fr-FR" sz="1600" spc="-1" strike="noStrike">
                <a:solidFill>
                  <a:srgbClr val="000000"/>
                </a:solidFill>
                <a:latin typeface="Calibri"/>
              </a:rPr>
              <a:t>Cinquième niveau</a:t>
            </a:r>
            <a:endParaRPr b="0" lang="fr-FR" sz="16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9" name="PlaceHolder 8"/>
          <p:cNvSpPr>
            <a:spLocks noGrp="1"/>
          </p:cNvSpPr>
          <p:nvPr>
            <p:ph type="dt"/>
          </p:nvPr>
        </p:nvSpPr>
        <p:spPr>
          <a:xfrm>
            <a:off x="8737560" y="6351480"/>
            <a:ext cx="2844360" cy="364680"/>
          </a:xfrm>
          <a:prstGeom prst="rect">
            <a:avLst/>
          </a:prstGeom>
        </p:spPr>
        <p:txBody>
          <a:bodyPr anchor="ctr">
            <a:noAutofit/>
          </a:bodyPr>
          <a:p>
            <a:pPr algn="r">
              <a:lnSpc>
                <a:spcPct val="100000"/>
              </a:lnSpc>
            </a:pPr>
            <a:fld id="{5AEC582A-C163-47A8-B2E2-DFD457BA17BA}" type="datetime">
              <a:rPr b="0" lang="en-US" sz="900" spc="-1" strike="noStrike" cap="small">
                <a:solidFill>
                  <a:srgbClr val="000000"/>
                </a:solidFill>
                <a:latin typeface="Trebuchet MS"/>
              </a:rPr>
              <a:t>3/24/20</a:t>
            </a:fld>
            <a:endParaRPr b="0" lang="en-US" sz="900" spc="-1" strike="noStrike">
              <a:latin typeface="Times New Roman"/>
            </a:endParaRPr>
          </a:p>
        </p:txBody>
      </p:sp>
      <p:sp>
        <p:nvSpPr>
          <p:cNvPr id="110" name="PlaceHolder 9"/>
          <p:cNvSpPr>
            <a:spLocks noGrp="1"/>
          </p:cNvSpPr>
          <p:nvPr>
            <p:ph type="ftr"/>
          </p:nvPr>
        </p:nvSpPr>
        <p:spPr>
          <a:xfrm>
            <a:off x="3251160" y="6356520"/>
            <a:ext cx="3860280" cy="364680"/>
          </a:xfrm>
          <a:prstGeom prst="rect">
            <a:avLst/>
          </a:prstGeom>
        </p:spPr>
        <p:txBody>
          <a:bodyPr anchor="ctr">
            <a:noAutofit/>
          </a:bodyPr>
          <a:p>
            <a:endParaRPr b="0" lang="en-US" sz="2400" spc="-1" strike="noStrike">
              <a:latin typeface="Times New Roman"/>
            </a:endParaRPr>
          </a:p>
        </p:txBody>
      </p:sp>
      <p:sp>
        <p:nvSpPr>
          <p:cNvPr id="111" name="PlaceHolder 10"/>
          <p:cNvSpPr>
            <a:spLocks noGrp="1"/>
          </p:cNvSpPr>
          <p:nvPr>
            <p:ph type="sldNum"/>
          </p:nvPr>
        </p:nvSpPr>
        <p:spPr>
          <a:xfrm>
            <a:off x="711360" y="533520"/>
            <a:ext cx="1015560" cy="609120"/>
          </a:xfrm>
          <a:prstGeom prst="rect">
            <a:avLst/>
          </a:prstGeom>
        </p:spPr>
        <p:txBody>
          <a:bodyPr anchor="ctr">
            <a:noAutofit/>
          </a:bodyPr>
          <a:p>
            <a:pPr algn="ctr">
              <a:lnSpc>
                <a:spcPct val="100000"/>
              </a:lnSpc>
            </a:pPr>
            <a:fld id="{4051284E-3684-4A7F-9E27-CDF6EAA4CAF6}" type="slidenum">
              <a:rPr b="0" lang="en-US" sz="1600" spc="-1" strike="noStrike" cap="small">
                <a:solidFill>
                  <a:srgbClr val="000000"/>
                </a:solidFill>
                <a:latin typeface="Trebuchet MS"/>
              </a:rPr>
              <a:t>&lt;number&gt;</a:t>
            </a:fld>
            <a:endParaRPr b="0" lang="en-US" sz="16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10.gif"/><Relationship Id="rId2" Type="http://schemas.openxmlformats.org/officeDocument/2006/relationships/slideLayout" Target="../slideLayouts/slideLayout17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11.gif"/><Relationship Id="rId2" Type="http://schemas.openxmlformats.org/officeDocument/2006/relationships/slideLayout" Target="../slideLayouts/slideLayout17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image" Target="../media/image12.gif"/><Relationship Id="rId2" Type="http://schemas.openxmlformats.org/officeDocument/2006/relationships/slideLayout" Target="../slideLayouts/slideLayout17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image" Target="../media/image13.gif"/><Relationship Id="rId2" Type="http://schemas.openxmlformats.org/officeDocument/2006/relationships/slideLayout" Target="../slideLayouts/slideLayout17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image" Target="../media/image14.gif"/><Relationship Id="rId2" Type="http://schemas.openxmlformats.org/officeDocument/2006/relationships/slideLayout" Target="../slideLayouts/slideLayout17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image" Target="../media/image15.gif"/><Relationship Id="rId2" Type="http://schemas.openxmlformats.org/officeDocument/2006/relationships/image" Target="../media/image16.png"/><Relationship Id="rId3" Type="http://schemas.openxmlformats.org/officeDocument/2006/relationships/slideLayout" Target="../slideLayouts/slideLayout17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image" Target="../media/image17.gif"/><Relationship Id="rId2" Type="http://schemas.openxmlformats.org/officeDocument/2006/relationships/image" Target="../media/image18.gif"/><Relationship Id="rId3" Type="http://schemas.openxmlformats.org/officeDocument/2006/relationships/image" Target="../media/image19.gif"/><Relationship Id="rId4" Type="http://schemas.openxmlformats.org/officeDocument/2006/relationships/image" Target="../media/image20.gif"/><Relationship Id="rId5" Type="http://schemas.openxmlformats.org/officeDocument/2006/relationships/slideLayout" Target="../slideLayouts/slideLayout25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7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gif"/><Relationship Id="rId2" Type="http://schemas.openxmlformats.org/officeDocument/2006/relationships/slideLayout" Target="../slideLayouts/slideLayout17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gif"/><Relationship Id="rId2" Type="http://schemas.openxmlformats.org/officeDocument/2006/relationships/slideLayout" Target="../slideLayouts/slideLayout17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gif"/><Relationship Id="rId2" Type="http://schemas.openxmlformats.org/officeDocument/2006/relationships/slideLayout" Target="../slideLayouts/slideLayout17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gif"/><Relationship Id="rId2" Type="http://schemas.openxmlformats.org/officeDocument/2006/relationships/slideLayout" Target="../slideLayouts/slideLayout17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17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8.gif"/><Relationship Id="rId2" Type="http://schemas.openxmlformats.org/officeDocument/2006/relationships/slideLayout" Target="../slideLayouts/slideLayout17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9.gif"/><Relationship Id="rId2" Type="http://schemas.openxmlformats.org/officeDocument/2006/relationships/slideLayout" Target="../slideLayouts/slideLayout17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CustomShape 1"/>
          <p:cNvSpPr/>
          <p:nvPr/>
        </p:nvSpPr>
        <p:spPr>
          <a:xfrm>
            <a:off x="3752640" y="764640"/>
            <a:ext cx="2448720" cy="9133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>
            <a:spAutoFit/>
          </a:bodyPr>
          <a:p>
            <a:pPr algn="ctr">
              <a:lnSpc>
                <a:spcPct val="100000"/>
              </a:lnSpc>
            </a:pPr>
            <a:r>
              <a:rPr b="1" lang="en-US" sz="5400" spc="-1" strike="noStrike">
                <a:solidFill>
                  <a:srgbClr val="fdfdfe"/>
                </a:solidFill>
                <a:latin typeface="Trebuchet MS"/>
              </a:rPr>
              <a:t>LIEGEN</a:t>
            </a:r>
            <a:endParaRPr b="0" lang="en-US" sz="5400" spc="-1" strike="noStrike">
              <a:latin typeface="Arial"/>
            </a:endParaRPr>
          </a:p>
        </p:txBody>
      </p:sp>
      <p:sp>
        <p:nvSpPr>
          <p:cNvPr id="149" name="CustomShape 2"/>
          <p:cNvSpPr/>
          <p:nvPr/>
        </p:nvSpPr>
        <p:spPr>
          <a:xfrm>
            <a:off x="7024680" y="3285000"/>
            <a:ext cx="2657520" cy="9133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>
            <a:spAutoFit/>
          </a:bodyPr>
          <a:p>
            <a:pPr algn="ctr">
              <a:lnSpc>
                <a:spcPct val="100000"/>
              </a:lnSpc>
            </a:pPr>
            <a:r>
              <a:rPr b="1" lang="en-US" sz="5400" spc="-1" strike="noStrike">
                <a:solidFill>
                  <a:srgbClr val="fdfdfe"/>
                </a:solidFill>
                <a:latin typeface="Trebuchet MS"/>
              </a:rPr>
              <a:t>STEHEN</a:t>
            </a:r>
            <a:endParaRPr b="0" lang="en-US" sz="5400" spc="-1" strike="noStrike">
              <a:latin typeface="Arial"/>
            </a:endParaRPr>
          </a:p>
        </p:txBody>
      </p:sp>
      <p:sp>
        <p:nvSpPr>
          <p:cNvPr id="150" name="CustomShape 3"/>
          <p:cNvSpPr/>
          <p:nvPr/>
        </p:nvSpPr>
        <p:spPr>
          <a:xfrm>
            <a:off x="5438520" y="1989000"/>
            <a:ext cx="2372760" cy="9133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>
            <a:spAutoFit/>
          </a:bodyPr>
          <a:p>
            <a:pPr algn="ctr">
              <a:lnSpc>
                <a:spcPct val="100000"/>
              </a:lnSpc>
            </a:pPr>
            <a:r>
              <a:rPr b="1" lang="en-US" sz="5400" spc="-1" strike="noStrike">
                <a:solidFill>
                  <a:srgbClr val="fdfdfe"/>
                </a:solidFill>
                <a:latin typeface="Trebuchet MS"/>
              </a:rPr>
              <a:t>SITZEN</a:t>
            </a:r>
            <a:endParaRPr b="0" lang="en-US" sz="54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nodeType="clickEffect" fill="hold">
                      <p:stCondLst>
                        <p:cond delay="indefinite"/>
                      </p:stCondLst>
                      <p:childTnLst>
                        <p:par>
                          <p:cTn id="4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5" nodeType="clickEffect" fill="hold" presetClass="entr" presetID="53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" dur="500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" dur="500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 additive="repl">
                                        <p:cTn id="9" dur="5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nodeType="clickEffect" fill="hold">
                      <p:stCondLst>
                        <p:cond delay="indefinite"/>
                      </p:stCondLst>
                      <p:childTnLst>
                        <p:par>
                          <p:cTn id="11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12" nodeType="clickEffect" fill="hold" presetClass="entr" presetID="53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4" dur="500" fill="hold"/>
                                        <p:tgtEl>
                                          <p:spTgt spid="1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5" dur="500" fill="hold"/>
                                        <p:tgtEl>
                                          <p:spTgt spid="1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 additive="repl">
                                        <p:cTn id="16" dur="5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nodeType="clickEffect" fill="hold">
                      <p:stCondLst>
                        <p:cond delay="indefinite"/>
                      </p:stCondLst>
                      <p:childTnLst>
                        <p:par>
                          <p:cTn id="18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19" nodeType="clickEffect" fill="hold" presetClass="entr" presetID="53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1" dur="500" fill="hold"/>
                                        <p:tgtEl>
                                          <p:spTgt spid="1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2" dur="500" fill="hold"/>
                                        <p:tgtEl>
                                          <p:spTgt spid="1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 additive="repl">
                                        <p:cTn id="23" dur="5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TextShape 1"/>
          <p:cNvSpPr txBox="1"/>
          <p:nvPr/>
        </p:nvSpPr>
        <p:spPr>
          <a:xfrm>
            <a:off x="1523880" y="2133720"/>
            <a:ext cx="9143640" cy="114264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</a:pPr>
            <a:r>
              <a:rPr b="1" lang="fr-FR" sz="4400" spc="199" strike="noStrike" cap="small">
                <a:solidFill>
                  <a:srgbClr val="ff0000"/>
                </a:solidFill>
                <a:latin typeface="Trebuchet MS"/>
              </a:rPr>
              <a:t>Sitzt</a:t>
            </a:r>
            <a:r>
              <a:rPr b="0" lang="fr-FR" sz="4400" spc="199" strike="noStrike" cap="small">
                <a:solidFill>
                  <a:srgbClr val="000000"/>
                </a:solidFill>
                <a:latin typeface="Trebuchet MS"/>
              </a:rPr>
              <a:t> Richard vor der Tafel?</a:t>
            </a:r>
            <a:endParaRPr b="0" lang="fr-F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7" name="CustomShape 2"/>
          <p:cNvSpPr/>
          <p:nvPr/>
        </p:nvSpPr>
        <p:spPr>
          <a:xfrm>
            <a:off x="1523880" y="4869000"/>
            <a:ext cx="9143640" cy="11426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rmAutofit/>
          </a:bodyPr>
          <a:p>
            <a:pPr algn="ctr">
              <a:lnSpc>
                <a:spcPct val="100000"/>
              </a:lnSpc>
            </a:pPr>
            <a:r>
              <a:rPr b="0" lang="en-US" sz="4400" spc="199" strike="noStrike" cap="small">
                <a:solidFill>
                  <a:srgbClr val="000000"/>
                </a:solidFill>
                <a:latin typeface="Trebuchet MS"/>
              </a:rPr>
              <a:t>Nein, er </a:t>
            </a:r>
            <a:r>
              <a:rPr b="1" lang="en-US" sz="4400" spc="199" strike="noStrike" cap="small">
                <a:solidFill>
                  <a:srgbClr val="ff0000"/>
                </a:solidFill>
                <a:latin typeface="Trebuchet MS"/>
              </a:rPr>
              <a:t>steht</a:t>
            </a:r>
            <a:r>
              <a:rPr b="0" lang="en-US" sz="4400" spc="199" strike="noStrike" cap="small">
                <a:solidFill>
                  <a:srgbClr val="000000"/>
                </a:solidFill>
                <a:latin typeface="Trebuchet MS"/>
              </a:rPr>
              <a:t> vor der Tafel!</a:t>
            </a:r>
            <a:endParaRPr b="0" lang="en-US" sz="4400" spc="-1" strike="noStrike">
              <a:latin typeface="Arial"/>
            </a:endParaRPr>
          </a:p>
        </p:txBody>
      </p:sp>
      <p:pic>
        <p:nvPicPr>
          <p:cNvPr id="178" name="Picture 2" descr="C:\Users\P\Documents\Enseignement de l'allemand\COLLEGE\GUTE FAHRT\PREMIERE ANNEE\DIAPORAMAS\GIFS\stud10.gif"/>
          <p:cNvPicPr/>
          <p:nvPr/>
        </p:nvPicPr>
        <p:blipFill>
          <a:blip r:embed="rId1"/>
          <a:stretch/>
        </p:blipFill>
        <p:spPr>
          <a:xfrm>
            <a:off x="5519880" y="3284640"/>
            <a:ext cx="1238040" cy="1238040"/>
          </a:xfrm>
          <a:prstGeom prst="rect">
            <a:avLst/>
          </a:prstGeom>
          <a:ln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248" dur="indefinite" restart="never" nodeType="tmRoot">
          <p:childTnLst>
            <p:seq>
              <p:cTn id="249" dur="indefinite" nodeType="mainSeq">
                <p:childTnLst>
                  <p:par>
                    <p:cTn id="250" nodeType="clickEffect" fill="hold">
                      <p:stCondLst>
                        <p:cond delay="indefinite"/>
                      </p:stCondLst>
                      <p:childTnLst>
                        <p:par>
                          <p:cTn id="251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252" nodeType="clickEffect" fill="hold" presetClass="entr" presetID="53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54" dur="500" fill="hold"/>
                                        <p:tgtEl>
                                          <p:spTgt spid="1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55" dur="500" fill="hold"/>
                                        <p:tgtEl>
                                          <p:spTgt spid="1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 additive="repl">
                                        <p:cTn id="256" dur="500"/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7" nodeType="clickEffect" fill="hold">
                      <p:stCondLst>
                        <p:cond delay="indefinite"/>
                      </p:stCondLst>
                      <p:childTnLst>
                        <p:par>
                          <p:cTn id="258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259" nodeType="clickEffect" fill="hold" presetClass="entr" presetID="53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61" dur="500" fill="hold"/>
                                        <p:tgtEl>
                                          <p:spTgt spid="1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62" dur="500" fill="hold"/>
                                        <p:tgtEl>
                                          <p:spTgt spid="1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 additive="repl">
                                        <p:cTn id="263" dur="500"/>
                                        <p:tgtEl>
                                          <p:spTgt spid="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TextShape 1"/>
          <p:cNvSpPr txBox="1"/>
          <p:nvPr/>
        </p:nvSpPr>
        <p:spPr>
          <a:xfrm>
            <a:off x="1523880" y="2133720"/>
            <a:ext cx="9143640" cy="114264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</a:pPr>
            <a:r>
              <a:rPr b="1" lang="fr-FR" sz="4400" spc="199" strike="noStrike" cap="small">
                <a:solidFill>
                  <a:srgbClr val="ff0000"/>
                </a:solidFill>
                <a:latin typeface="Trebuchet MS"/>
              </a:rPr>
              <a:t>Sitzt</a:t>
            </a:r>
            <a:r>
              <a:rPr b="0" lang="fr-FR" sz="4400" spc="199" strike="noStrike" cap="small">
                <a:solidFill>
                  <a:srgbClr val="000000"/>
                </a:solidFill>
                <a:latin typeface="Trebuchet MS"/>
              </a:rPr>
              <a:t> Lisa auf dem Bett?</a:t>
            </a:r>
            <a:endParaRPr b="0" lang="fr-F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0" name="CustomShape 2"/>
          <p:cNvSpPr/>
          <p:nvPr/>
        </p:nvSpPr>
        <p:spPr>
          <a:xfrm>
            <a:off x="1523880" y="4869000"/>
            <a:ext cx="9143640" cy="11426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rmAutofit/>
          </a:bodyPr>
          <a:p>
            <a:pPr algn="ctr">
              <a:lnSpc>
                <a:spcPct val="100000"/>
              </a:lnSpc>
            </a:pPr>
            <a:r>
              <a:rPr b="0" lang="en-US" sz="4400" spc="199" strike="noStrike" cap="small">
                <a:solidFill>
                  <a:srgbClr val="000000"/>
                </a:solidFill>
                <a:latin typeface="Trebuchet MS"/>
              </a:rPr>
              <a:t>Nein, sie </a:t>
            </a:r>
            <a:r>
              <a:rPr b="1" lang="en-US" sz="4400" spc="199" strike="noStrike" cap="small">
                <a:solidFill>
                  <a:srgbClr val="ff0000"/>
                </a:solidFill>
                <a:latin typeface="Trebuchet MS"/>
              </a:rPr>
              <a:t>liegt</a:t>
            </a:r>
            <a:r>
              <a:rPr b="0" lang="en-US" sz="4400" spc="199" strike="noStrike" cap="small">
                <a:solidFill>
                  <a:srgbClr val="000000"/>
                </a:solidFill>
                <a:latin typeface="Trebuchet MS"/>
              </a:rPr>
              <a:t> auf dem Bett!</a:t>
            </a:r>
            <a:endParaRPr b="0" lang="en-US" sz="4400" spc="-1" strike="noStrike">
              <a:latin typeface="Arial"/>
            </a:endParaRPr>
          </a:p>
        </p:txBody>
      </p:sp>
      <p:pic>
        <p:nvPicPr>
          <p:cNvPr id="181" name="Picture 2" descr="C:\Users\P\Documents\Enseignement de l'allemand\COLLEGE\GUTE FAHRT\PREMIERE ANNEE\DIAPORAMAS\GIFS\marine5.gif"/>
          <p:cNvPicPr/>
          <p:nvPr/>
        </p:nvPicPr>
        <p:blipFill>
          <a:blip r:embed="rId1"/>
          <a:stretch/>
        </p:blipFill>
        <p:spPr>
          <a:xfrm>
            <a:off x="5448240" y="3429000"/>
            <a:ext cx="1238040" cy="914040"/>
          </a:xfrm>
          <a:prstGeom prst="rect">
            <a:avLst/>
          </a:prstGeom>
          <a:ln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264" dur="indefinite" restart="never" nodeType="tmRoot">
          <p:childTnLst>
            <p:seq>
              <p:cTn id="265" dur="indefinite" nodeType="mainSeq">
                <p:childTnLst>
                  <p:par>
                    <p:cTn id="266" nodeType="clickEffect" fill="hold">
                      <p:stCondLst>
                        <p:cond delay="indefinite"/>
                      </p:stCondLst>
                      <p:childTnLst>
                        <p:par>
                          <p:cTn id="267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268" nodeType="clickEffect" fill="hold" presetClass="entr" presetID="53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70" dur="500" fill="hold"/>
                                        <p:tgtEl>
                                          <p:spTgt spid="1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71" dur="500" fill="hold"/>
                                        <p:tgtEl>
                                          <p:spTgt spid="1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 additive="repl">
                                        <p:cTn id="272" dur="500"/>
                                        <p:tgtEl>
                                          <p:spTgt spid="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3" nodeType="clickEffect" fill="hold">
                      <p:stCondLst>
                        <p:cond delay="indefinite"/>
                      </p:stCondLst>
                      <p:childTnLst>
                        <p:par>
                          <p:cTn id="274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275" nodeType="clickEffect" fill="hold" presetClass="entr" presetID="25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77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-90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78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79" dur="5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80" dur="1000" fill="hold"/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81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82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83" dur="5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 additive="repl">
                                        <p:cTn id="28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5" nodeType="clickEffect" fill="hold">
                      <p:stCondLst>
                        <p:cond delay="indefinite"/>
                      </p:stCondLst>
                      <p:childTnLst>
                        <p:par>
                          <p:cTn id="286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287" nodeType="clickEffect" fill="hold" presetClass="entr" presetID="53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89" dur="500" fill="hold"/>
                                        <p:tgtEl>
                                          <p:spTgt spid="1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90" dur="500" fill="hold"/>
                                        <p:tgtEl>
                                          <p:spTgt spid="1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 additive="repl">
                                        <p:cTn id="291" dur="500"/>
                                        <p:tgtEl>
                                          <p:spTgt spid="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TextShape 1"/>
          <p:cNvSpPr txBox="1"/>
          <p:nvPr/>
        </p:nvSpPr>
        <p:spPr>
          <a:xfrm>
            <a:off x="1523880" y="2133720"/>
            <a:ext cx="9143640" cy="114264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</a:pPr>
            <a:r>
              <a:rPr b="1" lang="fr-FR" sz="4400" spc="199" strike="noStrike" cap="small">
                <a:solidFill>
                  <a:srgbClr val="ff0000"/>
                </a:solidFill>
                <a:latin typeface="Trebuchet MS"/>
              </a:rPr>
              <a:t>Steht</a:t>
            </a:r>
            <a:r>
              <a:rPr b="0" lang="fr-FR" sz="4400" spc="199" strike="noStrike" cap="small">
                <a:solidFill>
                  <a:srgbClr val="000000"/>
                </a:solidFill>
                <a:latin typeface="Trebuchet MS"/>
              </a:rPr>
              <a:t> Lisa auf dem Bett?</a:t>
            </a:r>
            <a:endParaRPr b="0" lang="fr-F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3" name="CustomShape 2"/>
          <p:cNvSpPr/>
          <p:nvPr/>
        </p:nvSpPr>
        <p:spPr>
          <a:xfrm>
            <a:off x="1523880" y="4869000"/>
            <a:ext cx="9143640" cy="11426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rmAutofit/>
          </a:bodyPr>
          <a:p>
            <a:pPr algn="ctr">
              <a:lnSpc>
                <a:spcPct val="100000"/>
              </a:lnSpc>
            </a:pPr>
            <a:r>
              <a:rPr b="0" lang="en-US" sz="4400" spc="199" strike="noStrike" cap="small">
                <a:solidFill>
                  <a:srgbClr val="000000"/>
                </a:solidFill>
                <a:latin typeface="Trebuchet MS"/>
              </a:rPr>
              <a:t>Nein, sie </a:t>
            </a:r>
            <a:r>
              <a:rPr b="1" lang="en-US" sz="4400" spc="199" strike="noStrike" cap="small">
                <a:solidFill>
                  <a:srgbClr val="ff0000"/>
                </a:solidFill>
                <a:latin typeface="Trebuchet MS"/>
              </a:rPr>
              <a:t>sitzt</a:t>
            </a:r>
            <a:r>
              <a:rPr b="0" lang="en-US" sz="4400" spc="199" strike="noStrike" cap="small">
                <a:solidFill>
                  <a:srgbClr val="000000"/>
                </a:solidFill>
                <a:latin typeface="Trebuchet MS"/>
              </a:rPr>
              <a:t> auf dem Bett!</a:t>
            </a:r>
            <a:endParaRPr b="0" lang="en-US" sz="4400" spc="-1" strike="noStrike">
              <a:latin typeface="Arial"/>
            </a:endParaRPr>
          </a:p>
        </p:txBody>
      </p:sp>
      <p:pic>
        <p:nvPicPr>
          <p:cNvPr id="184" name="Picture 2" descr="C:\Users\P\Documents\Enseignement de l'allemand\COLLEGE\GUTE FAHRT\PREMIERE ANNEE\DIAPORAMAS\GIFS\marine10.gif"/>
          <p:cNvPicPr/>
          <p:nvPr/>
        </p:nvPicPr>
        <p:blipFill>
          <a:blip r:embed="rId1"/>
          <a:stretch/>
        </p:blipFill>
        <p:spPr>
          <a:xfrm>
            <a:off x="5375160" y="3429000"/>
            <a:ext cx="1238040" cy="1123560"/>
          </a:xfrm>
          <a:prstGeom prst="rect">
            <a:avLst/>
          </a:prstGeom>
          <a:ln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292" dur="indefinite" restart="never" nodeType="tmRoot">
          <p:childTnLst>
            <p:seq>
              <p:cTn id="293" dur="indefinite" nodeType="mainSeq">
                <p:childTnLst>
                  <p:par>
                    <p:cTn id="294" nodeType="clickEffect" fill="hold">
                      <p:stCondLst>
                        <p:cond delay="indefinite"/>
                      </p:stCondLst>
                      <p:childTnLst>
                        <p:par>
                          <p:cTn id="295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296" nodeType="clickEffect" fill="hold" presetClass="entr" presetID="53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98" dur="500" fill="hold"/>
                                        <p:tgtEl>
                                          <p:spTgt spid="1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99" dur="500" fill="hold"/>
                                        <p:tgtEl>
                                          <p:spTgt spid="1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 additive="repl">
                                        <p:cTn id="300" dur="500"/>
                                        <p:tgtEl>
                                          <p:spTgt spid="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1" nodeType="clickEffect" fill="hold">
                      <p:stCondLst>
                        <p:cond delay="indefinite"/>
                      </p:stCondLst>
                      <p:childTnLst>
                        <p:par>
                          <p:cTn id="302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303" nodeType="clickEffect" fill="hold" presetClass="entr" presetID="25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05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-90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06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07" dur="5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08" dur="1000" fill="hold"/>
                                        <p:tgtEl>
                                          <p:spTgt spid="1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09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10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11" dur="5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 additive="repl">
                                        <p:cTn id="31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3" nodeType="clickEffect" fill="hold">
                      <p:stCondLst>
                        <p:cond delay="indefinite"/>
                      </p:stCondLst>
                      <p:childTnLst>
                        <p:par>
                          <p:cTn id="314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315" nodeType="clickEffect" fill="hold" presetClass="entr" presetID="53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17" dur="500" fill="hold"/>
                                        <p:tgtEl>
                                          <p:spTgt spid="1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18" dur="500" fill="hold"/>
                                        <p:tgtEl>
                                          <p:spTgt spid="1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 additive="repl">
                                        <p:cTn id="319" dur="500"/>
                                        <p:tgtEl>
                                          <p:spTgt spid="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TextShape 1"/>
          <p:cNvSpPr txBox="1"/>
          <p:nvPr/>
        </p:nvSpPr>
        <p:spPr>
          <a:xfrm>
            <a:off x="1523880" y="2133720"/>
            <a:ext cx="9143640" cy="114264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</a:pPr>
            <a:r>
              <a:rPr b="1" lang="fr-FR" sz="4400" spc="199" strike="noStrike" cap="small">
                <a:solidFill>
                  <a:srgbClr val="ff0000"/>
                </a:solidFill>
                <a:latin typeface="Trebuchet MS"/>
              </a:rPr>
              <a:t>Steht</a:t>
            </a:r>
            <a:r>
              <a:rPr b="0" lang="fr-FR" sz="4400" spc="199" strike="noStrike" cap="small">
                <a:solidFill>
                  <a:srgbClr val="000000"/>
                </a:solidFill>
                <a:latin typeface="Trebuchet MS"/>
              </a:rPr>
              <a:t> Lisa auf den Büchern?</a:t>
            </a:r>
            <a:endParaRPr b="0" lang="fr-F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6" name="CustomShape 2"/>
          <p:cNvSpPr/>
          <p:nvPr/>
        </p:nvSpPr>
        <p:spPr>
          <a:xfrm>
            <a:off x="1523880" y="4869000"/>
            <a:ext cx="9143640" cy="11426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rmAutofit fontScale="71000"/>
          </a:bodyPr>
          <a:p>
            <a:pPr algn="ctr">
              <a:lnSpc>
                <a:spcPct val="100000"/>
              </a:lnSpc>
            </a:pPr>
            <a:r>
              <a:rPr b="0" lang="en-US" sz="4400" spc="199" strike="noStrike" cap="small">
                <a:solidFill>
                  <a:srgbClr val="000000"/>
                </a:solidFill>
                <a:latin typeface="Trebuchet MS"/>
              </a:rPr>
              <a:t>Nein, sie </a:t>
            </a:r>
            <a:r>
              <a:rPr b="1" lang="en-US" sz="4400" spc="199" strike="noStrike" cap="small">
                <a:solidFill>
                  <a:srgbClr val="ff0000"/>
                </a:solidFill>
                <a:latin typeface="Trebuchet MS"/>
              </a:rPr>
              <a:t>sitzt</a:t>
            </a:r>
            <a:r>
              <a:rPr b="0" lang="en-US" sz="4400" spc="199" strike="noStrike" cap="small">
                <a:solidFill>
                  <a:srgbClr val="000000"/>
                </a:solidFill>
                <a:latin typeface="Trebuchet MS"/>
              </a:rPr>
              <a:t> auf den Büchern!</a:t>
            </a:r>
            <a:endParaRPr b="0" lang="en-US" sz="4400" spc="-1" strike="noStrike">
              <a:latin typeface="Arial"/>
            </a:endParaRPr>
          </a:p>
        </p:txBody>
      </p:sp>
      <p:pic>
        <p:nvPicPr>
          <p:cNvPr id="187" name="Picture 2" descr="C:\Users\P\Documents\Enseignement de l'allemand\COLLEGE\GUTE FAHRT\PREMIERE ANNEE\DIAPORAMAS\GIFS\marine6.gif"/>
          <p:cNvPicPr/>
          <p:nvPr/>
        </p:nvPicPr>
        <p:blipFill>
          <a:blip r:embed="rId1"/>
          <a:stretch/>
        </p:blipFill>
        <p:spPr>
          <a:xfrm>
            <a:off x="5591160" y="3213000"/>
            <a:ext cx="742680" cy="1238040"/>
          </a:xfrm>
          <a:prstGeom prst="rect">
            <a:avLst/>
          </a:prstGeom>
          <a:ln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320" dur="indefinite" restart="never" nodeType="tmRoot">
          <p:childTnLst>
            <p:seq>
              <p:cTn id="321" dur="indefinite" nodeType="mainSeq">
                <p:childTnLst>
                  <p:par>
                    <p:cTn id="322" nodeType="clickEffect" fill="hold">
                      <p:stCondLst>
                        <p:cond delay="indefinite"/>
                      </p:stCondLst>
                      <p:childTnLst>
                        <p:par>
                          <p:cTn id="323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324" nodeType="clickEffect" fill="hold" presetClass="entr" presetID="53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26" dur="500" fill="hold"/>
                                        <p:tgtEl>
                                          <p:spTgt spid="1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27" dur="500" fill="hold"/>
                                        <p:tgtEl>
                                          <p:spTgt spid="1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 additive="repl">
                                        <p:cTn id="328" dur="500"/>
                                        <p:tgtEl>
                                          <p:spTgt spid="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9" nodeType="clickEffect" fill="hold">
                      <p:stCondLst>
                        <p:cond delay="indefinite"/>
                      </p:stCondLst>
                      <p:childTnLst>
                        <p:par>
                          <p:cTn id="330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331" nodeType="clickEffect" fill="hold" presetClass="entr" presetID="25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33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-90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34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35" dur="5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36" dur="1000" fill="hold"/>
                                        <p:tgtEl>
                                          <p:spTgt spid="1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37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38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39" dur="5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 additive="repl">
                                        <p:cTn id="34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1" nodeType="clickEffect" fill="hold">
                      <p:stCondLst>
                        <p:cond delay="indefinite"/>
                      </p:stCondLst>
                      <p:childTnLst>
                        <p:par>
                          <p:cTn id="342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343" nodeType="clickEffect" fill="hold" presetClass="entr" presetID="53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45" dur="500" fill="hold"/>
                                        <p:tgtEl>
                                          <p:spTgt spid="1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46" dur="500" fill="hold"/>
                                        <p:tgtEl>
                                          <p:spTgt spid="1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 additive="repl">
                                        <p:cTn id="347" dur="500"/>
                                        <p:tgtEl>
                                          <p:spTgt spid="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TextShape 1"/>
          <p:cNvSpPr txBox="1"/>
          <p:nvPr/>
        </p:nvSpPr>
        <p:spPr>
          <a:xfrm>
            <a:off x="1523880" y="2133720"/>
            <a:ext cx="9143640" cy="114264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</a:pPr>
            <a:r>
              <a:rPr b="1" lang="fr-FR" sz="4400" spc="199" strike="noStrike" cap="small">
                <a:solidFill>
                  <a:srgbClr val="ff0000"/>
                </a:solidFill>
                <a:latin typeface="Trebuchet MS"/>
              </a:rPr>
              <a:t>Steht</a:t>
            </a:r>
            <a:r>
              <a:rPr b="0" lang="fr-FR" sz="4400" spc="199" strike="noStrike" cap="small">
                <a:solidFill>
                  <a:srgbClr val="000000"/>
                </a:solidFill>
                <a:latin typeface="Trebuchet MS"/>
              </a:rPr>
              <a:t> Lisa vor dem Computer?</a:t>
            </a:r>
            <a:endParaRPr b="0" lang="fr-F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9" name="CustomShape 2"/>
          <p:cNvSpPr/>
          <p:nvPr/>
        </p:nvSpPr>
        <p:spPr>
          <a:xfrm>
            <a:off x="1523880" y="4869000"/>
            <a:ext cx="9143640" cy="11426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rmAutofit fontScale="71000"/>
          </a:bodyPr>
          <a:p>
            <a:pPr algn="ctr">
              <a:lnSpc>
                <a:spcPct val="100000"/>
              </a:lnSpc>
            </a:pPr>
            <a:r>
              <a:rPr b="0" lang="en-US" sz="4400" spc="199" strike="noStrike" cap="small">
                <a:solidFill>
                  <a:srgbClr val="000000"/>
                </a:solidFill>
                <a:latin typeface="Trebuchet MS"/>
              </a:rPr>
              <a:t>Nein, sie </a:t>
            </a:r>
            <a:r>
              <a:rPr b="1" lang="en-US" sz="4400" spc="199" strike="noStrike" cap="small">
                <a:solidFill>
                  <a:srgbClr val="ff0000"/>
                </a:solidFill>
                <a:latin typeface="Trebuchet MS"/>
              </a:rPr>
              <a:t>sitzt</a:t>
            </a:r>
            <a:r>
              <a:rPr b="0" lang="en-US" sz="4400" spc="199" strike="noStrike" cap="small">
                <a:solidFill>
                  <a:srgbClr val="000000"/>
                </a:solidFill>
                <a:latin typeface="Trebuchet MS"/>
              </a:rPr>
              <a:t> vor dem Computer!</a:t>
            </a:r>
            <a:endParaRPr b="0" lang="en-US" sz="4400" spc="-1" strike="noStrike">
              <a:latin typeface="Arial"/>
            </a:endParaRPr>
          </a:p>
        </p:txBody>
      </p:sp>
      <p:pic>
        <p:nvPicPr>
          <p:cNvPr id="190" name="Picture 2" descr="C:\Users\P\Documents\Enseignement de l'allemand\COLLEGE\GUTE FAHRT\PREMIERE ANNEE\DIAPORAMAS\GIFS\marine9.gif"/>
          <p:cNvPicPr/>
          <p:nvPr/>
        </p:nvPicPr>
        <p:blipFill>
          <a:blip r:embed="rId1"/>
          <a:stretch/>
        </p:blipFill>
        <p:spPr>
          <a:xfrm>
            <a:off x="5519880" y="3357720"/>
            <a:ext cx="1238040" cy="1238040"/>
          </a:xfrm>
          <a:prstGeom prst="rect">
            <a:avLst/>
          </a:prstGeom>
          <a:ln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348" dur="indefinite" restart="never" nodeType="tmRoot">
          <p:childTnLst>
            <p:seq>
              <p:cTn id="349" dur="indefinite" nodeType="mainSeq">
                <p:childTnLst>
                  <p:par>
                    <p:cTn id="350" nodeType="clickEffect" fill="hold">
                      <p:stCondLst>
                        <p:cond delay="indefinite"/>
                      </p:stCondLst>
                      <p:childTnLst>
                        <p:par>
                          <p:cTn id="351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352" nodeType="clickEffect" fill="hold" presetClass="entr" presetID="53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54" dur="500" fill="hold"/>
                                        <p:tgtEl>
                                          <p:spTgt spid="1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55" dur="500" fill="hold"/>
                                        <p:tgtEl>
                                          <p:spTgt spid="1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 additive="repl">
                                        <p:cTn id="356" dur="500"/>
                                        <p:tgtEl>
                                          <p:spTgt spid="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7" nodeType="clickEffect" fill="hold">
                      <p:stCondLst>
                        <p:cond delay="indefinite"/>
                      </p:stCondLst>
                      <p:childTnLst>
                        <p:par>
                          <p:cTn id="358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359" nodeType="clickEffect" fill="hold" presetClass="entr" presetID="25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61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-90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62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63" dur="5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64" dur="1000" fill="hold"/>
                                        <p:tgtEl>
                                          <p:spTgt spid="1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65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66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67" dur="5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 additive="repl">
                                        <p:cTn id="36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9" nodeType="clickEffect" fill="hold">
                      <p:stCondLst>
                        <p:cond delay="indefinite"/>
                      </p:stCondLst>
                      <p:childTnLst>
                        <p:par>
                          <p:cTn id="370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371" nodeType="clickEffect" fill="hold" presetClass="entr" presetID="53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73" dur="500" fill="hold"/>
                                        <p:tgtEl>
                                          <p:spTgt spid="1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74" dur="500" fill="hold"/>
                                        <p:tgtEl>
                                          <p:spTgt spid="1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 additive="repl">
                                        <p:cTn id="375" dur="500"/>
                                        <p:tgtEl>
                                          <p:spTgt spid="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TextShape 1"/>
          <p:cNvSpPr txBox="1"/>
          <p:nvPr/>
        </p:nvSpPr>
        <p:spPr>
          <a:xfrm>
            <a:off x="1523880" y="2133720"/>
            <a:ext cx="9143640" cy="114264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</a:pPr>
            <a:r>
              <a:rPr b="1" lang="fr-FR" sz="4400" spc="199" strike="noStrike" cap="small">
                <a:solidFill>
                  <a:srgbClr val="ff0000"/>
                </a:solidFill>
                <a:latin typeface="Trebuchet MS"/>
              </a:rPr>
              <a:t>Liegt</a:t>
            </a:r>
            <a:r>
              <a:rPr b="0" lang="fr-FR" sz="4400" spc="199" strike="noStrike" cap="small">
                <a:solidFill>
                  <a:srgbClr val="000000"/>
                </a:solidFill>
                <a:latin typeface="Trebuchet MS"/>
              </a:rPr>
              <a:t> Lisa neben dem Regal?</a:t>
            </a:r>
            <a:endParaRPr b="0" lang="fr-F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2" name="CustomShape 2"/>
          <p:cNvSpPr/>
          <p:nvPr/>
        </p:nvSpPr>
        <p:spPr>
          <a:xfrm>
            <a:off x="1523880" y="4869000"/>
            <a:ext cx="9143640" cy="11426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rmAutofit fontScale="71000"/>
          </a:bodyPr>
          <a:p>
            <a:pPr algn="ctr">
              <a:lnSpc>
                <a:spcPct val="100000"/>
              </a:lnSpc>
            </a:pPr>
            <a:r>
              <a:rPr b="0" lang="en-US" sz="4400" spc="199" strike="noStrike" cap="small">
                <a:solidFill>
                  <a:srgbClr val="000000"/>
                </a:solidFill>
                <a:latin typeface="Trebuchet MS"/>
              </a:rPr>
              <a:t>Nein, sie </a:t>
            </a:r>
            <a:r>
              <a:rPr b="1" lang="en-US" sz="4400" spc="199" strike="noStrike" cap="small">
                <a:solidFill>
                  <a:srgbClr val="ff0000"/>
                </a:solidFill>
                <a:latin typeface="Trebuchet MS"/>
              </a:rPr>
              <a:t>steht</a:t>
            </a:r>
            <a:r>
              <a:rPr b="0" lang="en-US" sz="4400" spc="199" strike="noStrike" cap="small">
                <a:solidFill>
                  <a:srgbClr val="000000"/>
                </a:solidFill>
                <a:latin typeface="Trebuchet MS"/>
              </a:rPr>
              <a:t> neben dem Regal!</a:t>
            </a:r>
            <a:endParaRPr b="0" lang="en-US" sz="4400" spc="-1" strike="noStrike">
              <a:latin typeface="Arial"/>
            </a:endParaRPr>
          </a:p>
        </p:txBody>
      </p:sp>
      <p:pic>
        <p:nvPicPr>
          <p:cNvPr id="193" name="Picture 2" descr="C:\Users\P\Documents\Enseignement de l'allemand\COLLEGE\GUTE FAHRT\PREMIERE ANNEE\DIAPORAMAS\GIFS\marine7.gif"/>
          <p:cNvPicPr/>
          <p:nvPr/>
        </p:nvPicPr>
        <p:blipFill>
          <a:blip r:embed="rId1"/>
          <a:stretch/>
        </p:blipFill>
        <p:spPr>
          <a:xfrm>
            <a:off x="5802480" y="3429000"/>
            <a:ext cx="504360" cy="1093320"/>
          </a:xfrm>
          <a:prstGeom prst="rect">
            <a:avLst/>
          </a:prstGeom>
          <a:ln>
            <a:noFill/>
          </a:ln>
        </p:spPr>
      </p:pic>
      <p:pic>
        <p:nvPicPr>
          <p:cNvPr id="194" name="Picture 4" descr=""/>
          <p:cNvPicPr/>
          <p:nvPr/>
        </p:nvPicPr>
        <p:blipFill>
          <a:blip r:embed="rId2"/>
          <a:srcRect l="0" t="0" r="2692" b="0"/>
          <a:stretch/>
        </p:blipFill>
        <p:spPr>
          <a:xfrm>
            <a:off x="6456240" y="3357720"/>
            <a:ext cx="610920" cy="1085400"/>
          </a:xfrm>
          <a:prstGeom prst="rect">
            <a:avLst/>
          </a:prstGeom>
          <a:ln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376" dur="indefinite" restart="never" nodeType="tmRoot">
          <p:childTnLst>
            <p:seq>
              <p:cTn id="377" dur="indefinite" nodeType="mainSeq">
                <p:childTnLst>
                  <p:par>
                    <p:cTn id="378" nodeType="clickEffect" fill="hold">
                      <p:stCondLst>
                        <p:cond delay="indefinite"/>
                      </p:stCondLst>
                      <p:childTnLst>
                        <p:par>
                          <p:cTn id="379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380" nodeType="clickEffect" fill="hold" presetClass="entr" presetID="53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82" dur="500" fill="hold"/>
                                        <p:tgtEl>
                                          <p:spTgt spid="1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83" dur="500" fill="hold"/>
                                        <p:tgtEl>
                                          <p:spTgt spid="1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 additive="repl">
                                        <p:cTn id="384" dur="500"/>
                                        <p:tgtEl>
                                          <p:spTgt spid="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5" nodeType="clickEffect" fill="hold">
                      <p:stCondLst>
                        <p:cond delay="indefinite"/>
                      </p:stCondLst>
                      <p:childTnLst>
                        <p:par>
                          <p:cTn id="386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387" nodeType="clickEffect" fill="hold" presetClass="entr" presetID="25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89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-90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90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91" dur="5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92" dur="1000" fill="hold"/>
                                        <p:tgtEl>
                                          <p:spTgt spid="1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93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94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95" dur="5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 additive="repl">
                                        <p:cTn id="39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7" nodeType="withEffect" fill="hold" presetClass="entr" presetID="25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99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-90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00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01" dur="5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02" dur="1000" fill="hold"/>
                                        <p:tgtEl>
                                          <p:spTgt spid="1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03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04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05" dur="5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 additive="repl">
                                        <p:cTn id="40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7" nodeType="clickEffect" fill="hold">
                      <p:stCondLst>
                        <p:cond delay="indefinite"/>
                      </p:stCondLst>
                      <p:childTnLst>
                        <p:par>
                          <p:cTn id="408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409" nodeType="clickEffect" fill="hold" presetClass="entr" presetID="53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411" dur="500" fill="hold"/>
                                        <p:tgtEl>
                                          <p:spTgt spid="1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12" dur="500" fill="hold"/>
                                        <p:tgtEl>
                                          <p:spTgt spid="1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 additive="repl">
                                        <p:cTn id="413" dur="500"/>
                                        <p:tgtEl>
                                          <p:spTgt spid="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5" name="Picture 27" descr="C:\Users\Pierre\Desktop\GIFS\oma.gif"/>
          <p:cNvPicPr/>
          <p:nvPr/>
        </p:nvPicPr>
        <p:blipFill>
          <a:blip r:embed="rId1"/>
          <a:stretch/>
        </p:blipFill>
        <p:spPr>
          <a:xfrm>
            <a:off x="4943520" y="3500280"/>
            <a:ext cx="647280" cy="809280"/>
          </a:xfrm>
          <a:prstGeom prst="rect">
            <a:avLst/>
          </a:prstGeom>
          <a:ln>
            <a:noFill/>
          </a:ln>
        </p:spPr>
      </p:pic>
      <p:pic>
        <p:nvPicPr>
          <p:cNvPr id="196" name="Picture 10" descr="C:\Users\Pierre\Desktop\GIFS\majordhomme_1.gif"/>
          <p:cNvPicPr/>
          <p:nvPr/>
        </p:nvPicPr>
        <p:blipFill>
          <a:blip r:embed="rId2"/>
          <a:stretch/>
        </p:blipFill>
        <p:spPr>
          <a:xfrm>
            <a:off x="4871880" y="4508640"/>
            <a:ext cx="856800" cy="974520"/>
          </a:xfrm>
          <a:prstGeom prst="rect">
            <a:avLst/>
          </a:prstGeom>
          <a:ln>
            <a:noFill/>
          </a:ln>
        </p:spPr>
      </p:pic>
      <p:sp>
        <p:nvSpPr>
          <p:cNvPr id="197" name="CustomShape 1"/>
          <p:cNvSpPr/>
          <p:nvPr/>
        </p:nvSpPr>
        <p:spPr>
          <a:xfrm>
            <a:off x="6828840" y="2361600"/>
            <a:ext cx="2448720" cy="9133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>
            <a:spAutoFit/>
          </a:bodyPr>
          <a:p>
            <a:pPr algn="ctr">
              <a:lnSpc>
                <a:spcPct val="100000"/>
              </a:lnSpc>
            </a:pPr>
            <a:r>
              <a:rPr b="1" lang="en-US" sz="5400" spc="-1" strike="noStrike">
                <a:solidFill>
                  <a:srgbClr val="fdfdfe"/>
                </a:solidFill>
                <a:latin typeface="Trebuchet MS"/>
              </a:rPr>
              <a:t>LIEGEN</a:t>
            </a:r>
            <a:endParaRPr b="0" lang="en-US" sz="5400" spc="-1" strike="noStrike">
              <a:latin typeface="Arial"/>
            </a:endParaRPr>
          </a:p>
        </p:txBody>
      </p:sp>
      <p:sp>
        <p:nvSpPr>
          <p:cNvPr id="198" name="CustomShape 2"/>
          <p:cNvSpPr/>
          <p:nvPr/>
        </p:nvSpPr>
        <p:spPr>
          <a:xfrm>
            <a:off x="6829560" y="4665960"/>
            <a:ext cx="2657520" cy="9133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>
            <a:spAutoFit/>
          </a:bodyPr>
          <a:p>
            <a:pPr algn="ctr">
              <a:lnSpc>
                <a:spcPct val="100000"/>
              </a:lnSpc>
            </a:pPr>
            <a:r>
              <a:rPr b="1" lang="en-US" sz="5400" spc="-1" strike="noStrike">
                <a:solidFill>
                  <a:srgbClr val="fdfdfe"/>
                </a:solidFill>
                <a:latin typeface="Trebuchet MS"/>
              </a:rPr>
              <a:t>STEHEN</a:t>
            </a:r>
            <a:endParaRPr b="0" lang="en-US" sz="5400" spc="-1" strike="noStrike">
              <a:latin typeface="Arial"/>
            </a:endParaRPr>
          </a:p>
        </p:txBody>
      </p:sp>
      <p:sp>
        <p:nvSpPr>
          <p:cNvPr id="199" name="CustomShape 3"/>
          <p:cNvSpPr/>
          <p:nvPr/>
        </p:nvSpPr>
        <p:spPr>
          <a:xfrm>
            <a:off x="6828480" y="3513960"/>
            <a:ext cx="2372760" cy="9133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>
            <a:spAutoFit/>
          </a:bodyPr>
          <a:p>
            <a:pPr algn="ctr">
              <a:lnSpc>
                <a:spcPct val="100000"/>
              </a:lnSpc>
            </a:pPr>
            <a:r>
              <a:rPr b="1" lang="en-US" sz="5400" spc="-1" strike="noStrike">
                <a:solidFill>
                  <a:srgbClr val="fdfdfe"/>
                </a:solidFill>
                <a:latin typeface="Trebuchet MS"/>
              </a:rPr>
              <a:t>SITZEN</a:t>
            </a:r>
            <a:endParaRPr b="0" lang="en-US" sz="5400" spc="-1" strike="noStrike">
              <a:latin typeface="Arial"/>
            </a:endParaRPr>
          </a:p>
        </p:txBody>
      </p:sp>
      <p:pic>
        <p:nvPicPr>
          <p:cNvPr id="200" name="Picture 2" descr="C:\Users\P\Documents\Enseignement de l'allemand\COLLEGE\GUTE FAHRT\PREMIERE ANNEE\DIAPORAMAS\GIFS\vie1.gif"/>
          <p:cNvPicPr/>
          <p:nvPr/>
        </p:nvPicPr>
        <p:blipFill>
          <a:blip r:embed="rId3"/>
          <a:stretch/>
        </p:blipFill>
        <p:spPr>
          <a:xfrm>
            <a:off x="4800600" y="2349360"/>
            <a:ext cx="1020240" cy="1022040"/>
          </a:xfrm>
          <a:prstGeom prst="rect">
            <a:avLst/>
          </a:prstGeom>
          <a:ln>
            <a:noFill/>
          </a:ln>
        </p:spPr>
      </p:pic>
      <p:sp>
        <p:nvSpPr>
          <p:cNvPr id="201" name="CustomShape 4"/>
          <p:cNvSpPr/>
          <p:nvPr/>
        </p:nvSpPr>
        <p:spPr>
          <a:xfrm>
            <a:off x="6830280" y="5745960"/>
            <a:ext cx="2849760" cy="9133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>
            <a:spAutoFit/>
          </a:bodyPr>
          <a:p>
            <a:pPr algn="ctr">
              <a:lnSpc>
                <a:spcPct val="100000"/>
              </a:lnSpc>
            </a:pPr>
            <a:r>
              <a:rPr b="1" lang="en-US" sz="5400" spc="-1" strike="noStrike">
                <a:solidFill>
                  <a:srgbClr val="fdfdfe"/>
                </a:solidFill>
                <a:latin typeface="Trebuchet MS"/>
              </a:rPr>
              <a:t>HÄNGEN</a:t>
            </a:r>
            <a:endParaRPr b="0" lang="en-US" sz="5400" spc="-1" strike="noStrike">
              <a:latin typeface="Arial"/>
            </a:endParaRPr>
          </a:p>
        </p:txBody>
      </p:sp>
      <p:pic>
        <p:nvPicPr>
          <p:cNvPr id="202" name="Picture 3" descr="C:\Users\P\Documents\Enseignement de l'allemand\COLLEGE\GUTE FAHRT\PREMIERE ANNEE\DIAPORAMAS\GIFS\baumschmuck_www-clipart-kiste-de_006.gif"/>
          <p:cNvPicPr/>
          <p:nvPr/>
        </p:nvPicPr>
        <p:blipFill>
          <a:blip r:embed="rId4"/>
          <a:stretch/>
        </p:blipFill>
        <p:spPr>
          <a:xfrm>
            <a:off x="5057640" y="5589720"/>
            <a:ext cx="750600" cy="1123560"/>
          </a:xfrm>
          <a:prstGeom prst="rect">
            <a:avLst/>
          </a:prstGeom>
          <a:ln>
            <a:noFill/>
          </a:ln>
        </p:spPr>
      </p:pic>
      <p:sp>
        <p:nvSpPr>
          <p:cNvPr id="203" name="TextShape 5"/>
          <p:cNvSpPr txBox="1"/>
          <p:nvPr/>
        </p:nvSpPr>
        <p:spPr>
          <a:xfrm>
            <a:off x="3251160" y="228600"/>
            <a:ext cx="8330760" cy="114264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p>
            <a:pPr>
              <a:lnSpc>
                <a:spcPct val="100000"/>
              </a:lnSpc>
            </a:pPr>
            <a:r>
              <a:rPr b="0" lang="fr-FR" sz="4400" spc="199" strike="noStrike" cap="small">
                <a:solidFill>
                  <a:srgbClr val="000000"/>
                </a:solidFill>
                <a:latin typeface="Trebuchet MS"/>
              </a:rPr>
              <a:t>Merk dir das!</a:t>
            </a:r>
            <a:endParaRPr b="0" lang="fr-FR" sz="4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414" dur="indefinite" restart="never" nodeType="tmRoot">
          <p:childTnLst>
            <p:seq>
              <p:cTn id="415" dur="indefinite" nodeType="mainSeq">
                <p:childTnLst>
                  <p:par>
                    <p:cTn id="416" nodeType="clickEffect" fill="hold">
                      <p:stCondLst>
                        <p:cond delay="indefinite"/>
                      </p:stCondLst>
                      <p:childTnLst>
                        <p:par>
                          <p:cTn id="417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418" nodeType="clickEffect" fill="hold" presetClass="entr" presetID="25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420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-90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21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22" dur="5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23" dur="1000" fill="hold"/>
                                        <p:tgtEl>
                                          <p:spTgt spid="2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24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25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26" dur="5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 additive="repl">
                                        <p:cTn id="42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8" nodeType="clickEffect" fill="hold">
                      <p:stCondLst>
                        <p:cond delay="indefinite"/>
                      </p:stCondLst>
                      <p:childTnLst>
                        <p:par>
                          <p:cTn id="429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430" nodeType="clickEffect" fill="hold" presetClass="entr" presetID="53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432" dur="500" fill="hold"/>
                                        <p:tgtEl>
                                          <p:spTgt spid="1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33" dur="500" fill="hold"/>
                                        <p:tgtEl>
                                          <p:spTgt spid="1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 additive="repl">
                                        <p:cTn id="434" dur="500"/>
                                        <p:tgtEl>
                                          <p:spTgt spid="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5" nodeType="clickEffect" fill="hold">
                      <p:stCondLst>
                        <p:cond delay="indefinite"/>
                      </p:stCondLst>
                      <p:childTnLst>
                        <p:par>
                          <p:cTn id="436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437" nodeType="clickEffect" fill="hold" presetClass="entr" presetID="25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439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-90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40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41" dur="5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42" dur="1000" fill="hold"/>
                                        <p:tgtEl>
                                          <p:spTgt spid="1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43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44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45" dur="5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 additive="repl">
                                        <p:cTn id="44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7" nodeType="clickEffect" fill="hold">
                      <p:stCondLst>
                        <p:cond delay="indefinite"/>
                      </p:stCondLst>
                      <p:childTnLst>
                        <p:par>
                          <p:cTn id="448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449" nodeType="clickEffect" fill="hold" presetClass="entr" presetID="53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451" dur="500" fill="hold"/>
                                        <p:tgtEl>
                                          <p:spTgt spid="1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52" dur="500" fill="hold"/>
                                        <p:tgtEl>
                                          <p:spTgt spid="1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 additive="repl">
                                        <p:cTn id="453" dur="500"/>
                                        <p:tgtEl>
                                          <p:spTgt spid="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4" nodeType="clickEffect" fill="hold">
                      <p:stCondLst>
                        <p:cond delay="indefinite"/>
                      </p:stCondLst>
                      <p:childTnLst>
                        <p:par>
                          <p:cTn id="455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456" nodeType="clickEffect" fill="hold" presetClass="entr" presetID="25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458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-90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59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60" dur="5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61" dur="1000" fill="hold"/>
                                        <p:tgtEl>
                                          <p:spTgt spid="1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62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63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64" dur="5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 additive="repl">
                                        <p:cTn id="46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6" nodeType="clickEffect" fill="hold">
                      <p:stCondLst>
                        <p:cond delay="indefinite"/>
                      </p:stCondLst>
                      <p:childTnLst>
                        <p:par>
                          <p:cTn id="467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468" nodeType="clickEffect" fill="hold" presetClass="entr" presetID="53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470" dur="500" fill="hold"/>
                                        <p:tgtEl>
                                          <p:spTgt spid="1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71" dur="500" fill="hold"/>
                                        <p:tgtEl>
                                          <p:spTgt spid="1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 additive="repl">
                                        <p:cTn id="472" dur="500"/>
                                        <p:tgtEl>
                                          <p:spTgt spid="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3" nodeType="clickEffect" fill="hold">
                      <p:stCondLst>
                        <p:cond delay="indefinite"/>
                      </p:stCondLst>
                      <p:childTnLst>
                        <p:par>
                          <p:cTn id="474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475" nodeType="clickEffect" fill="hold" presetClass="entr" presetID="25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477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-90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78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79" dur="5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80" dur="1000" fill="hold"/>
                                        <p:tgtEl>
                                          <p:spTgt spid="2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81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82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83" dur="5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 additive="repl">
                                        <p:cTn id="48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5" nodeType="clickEffect" fill="hold">
                      <p:stCondLst>
                        <p:cond delay="indefinite"/>
                      </p:stCondLst>
                      <p:childTnLst>
                        <p:par>
                          <p:cTn id="486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487" nodeType="clickEffect" fill="hold" presetClass="entr" presetID="53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489" dur="500" fill="hold"/>
                                        <p:tgtEl>
                                          <p:spTgt spid="2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90" dur="500" fill="hold"/>
                                        <p:tgtEl>
                                          <p:spTgt spid="2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 additive="repl">
                                        <p:cTn id="491" dur="500"/>
                                        <p:tgtEl>
                                          <p:spTgt spid="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TextShape 1"/>
          <p:cNvSpPr txBox="1"/>
          <p:nvPr/>
        </p:nvSpPr>
        <p:spPr>
          <a:xfrm>
            <a:off x="1523880" y="2133720"/>
            <a:ext cx="9143640" cy="114264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</a:pPr>
            <a:r>
              <a:rPr b="1" lang="fr-FR" sz="4400" spc="199" strike="noStrike" cap="small">
                <a:solidFill>
                  <a:srgbClr val="ff0000"/>
                </a:solidFill>
                <a:latin typeface="Trebuchet MS"/>
              </a:rPr>
              <a:t>Sitzt</a:t>
            </a:r>
            <a:r>
              <a:rPr b="0" lang="fr-FR" sz="4400" spc="199" strike="noStrike" cap="small">
                <a:solidFill>
                  <a:srgbClr val="000000"/>
                </a:solidFill>
                <a:latin typeface="Trebuchet MS"/>
              </a:rPr>
              <a:t> Tom auf dem Sofa?</a:t>
            </a:r>
            <a:endParaRPr b="0" lang="fr-FR" sz="44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52" name="Picture 20" descr="us23"/>
          <p:cNvPicPr/>
          <p:nvPr/>
        </p:nvPicPr>
        <p:blipFill>
          <a:blip r:embed="rId1"/>
          <a:stretch/>
        </p:blipFill>
        <p:spPr>
          <a:xfrm>
            <a:off x="5591160" y="3789360"/>
            <a:ext cx="999720" cy="666360"/>
          </a:xfrm>
          <a:prstGeom prst="rect">
            <a:avLst/>
          </a:prstGeom>
          <a:ln>
            <a:noFill/>
          </a:ln>
        </p:spPr>
      </p:pic>
      <p:sp>
        <p:nvSpPr>
          <p:cNvPr id="153" name="CustomShape 2"/>
          <p:cNvSpPr/>
          <p:nvPr/>
        </p:nvSpPr>
        <p:spPr>
          <a:xfrm>
            <a:off x="1523880" y="4869000"/>
            <a:ext cx="9143640" cy="11426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rmAutofit/>
          </a:bodyPr>
          <a:p>
            <a:pPr algn="ctr">
              <a:lnSpc>
                <a:spcPct val="100000"/>
              </a:lnSpc>
            </a:pPr>
            <a:r>
              <a:rPr b="0" lang="en-US" sz="4400" spc="199" strike="noStrike" cap="small">
                <a:solidFill>
                  <a:srgbClr val="000000"/>
                </a:solidFill>
                <a:latin typeface="Trebuchet MS"/>
              </a:rPr>
              <a:t>Nein, er </a:t>
            </a:r>
            <a:r>
              <a:rPr b="1" lang="en-US" sz="4400" spc="199" strike="noStrike" cap="small">
                <a:solidFill>
                  <a:srgbClr val="ff0000"/>
                </a:solidFill>
                <a:latin typeface="Trebuchet MS"/>
              </a:rPr>
              <a:t>liegt</a:t>
            </a:r>
            <a:r>
              <a:rPr b="0" lang="en-US" sz="4400" spc="199" strike="noStrike" cap="small">
                <a:solidFill>
                  <a:srgbClr val="000000"/>
                </a:solidFill>
                <a:latin typeface="Trebuchet MS"/>
              </a:rPr>
              <a:t> auf dem Sofa!</a:t>
            </a:r>
            <a:endParaRPr b="0" lang="en-US" sz="4400" spc="-1" strike="noStrike">
              <a:latin typeface="Arial"/>
            </a:endParaRPr>
          </a:p>
        </p:txBody>
      </p:sp>
      <p:pic>
        <p:nvPicPr>
          <p:cNvPr id="154" name="Picture 5" descr="C:\Users\Pierre\Pictures\Bibliothèque multimédia Microsoft\j0431644.png"/>
          <p:cNvPicPr/>
          <p:nvPr/>
        </p:nvPicPr>
        <p:blipFill>
          <a:blip r:embed="rId2"/>
          <a:stretch/>
        </p:blipFill>
        <p:spPr>
          <a:xfrm>
            <a:off x="10506240" y="0"/>
            <a:ext cx="1484280" cy="1484280"/>
          </a:xfrm>
          <a:prstGeom prst="rect">
            <a:avLst/>
          </a:prstGeom>
          <a:ln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24" dur="indefinite" restart="never" nodeType="tmRoot">
          <p:childTnLst>
            <p:seq>
              <p:cTn id="25" dur="indefinite" nodeType="mainSeq">
                <p:childTnLst>
                  <p:par>
                    <p:cTn id="26" nodeType="clickEffect" fill="hold">
                      <p:stCondLst>
                        <p:cond delay="indefinite"/>
                      </p:stCondLst>
                      <p:childTnLst>
                        <p:par>
                          <p:cTn id="27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28" nodeType="clickEffect" fill="hold" presetClass="entr" presetID="53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0" dur="500" fill="hold"/>
                                        <p:tgtEl>
                                          <p:spTgt spid="1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1" dur="500" fill="hold"/>
                                        <p:tgtEl>
                                          <p:spTgt spid="1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 additive="repl">
                                        <p:cTn id="32" dur="5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nodeType="clickEffect" fill="hold">
                      <p:stCondLst>
                        <p:cond delay="indefinite"/>
                      </p:stCondLst>
                      <p:childTnLst>
                        <p:par>
                          <p:cTn id="34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35" nodeType="clickEffect" fill="hold" presetClass="entr" presetID="25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7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-90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8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9" dur="5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0" dur="1000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1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2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3" dur="5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 additive="repl">
                                        <p:cTn id="4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nodeType="clickEffect" fill="hold">
                      <p:stCondLst>
                        <p:cond delay="indefinite"/>
                      </p:stCondLst>
                      <p:childTnLst>
                        <p:par>
                          <p:cTn id="46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47" nodeType="clickEffect" fill="hold" presetClass="entr" presetID="53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49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50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 additive="repl">
                                        <p:cTn id="51" dur="5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TextShape 1"/>
          <p:cNvSpPr txBox="1"/>
          <p:nvPr/>
        </p:nvSpPr>
        <p:spPr>
          <a:xfrm>
            <a:off x="1523880" y="2133720"/>
            <a:ext cx="9143640" cy="114264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</a:pPr>
            <a:r>
              <a:rPr b="1" lang="fr-FR" sz="4400" spc="199" strike="noStrike" cap="small">
                <a:solidFill>
                  <a:srgbClr val="ff0000"/>
                </a:solidFill>
                <a:latin typeface="Trebuchet MS"/>
              </a:rPr>
              <a:t>Steht</a:t>
            </a:r>
            <a:r>
              <a:rPr b="0" lang="fr-FR" sz="4400" spc="199" strike="noStrike" cap="small">
                <a:solidFill>
                  <a:srgbClr val="000000"/>
                </a:solidFill>
                <a:latin typeface="Trebuchet MS"/>
              </a:rPr>
              <a:t> Anton auf dem Stuhl?</a:t>
            </a:r>
            <a:endParaRPr b="0" lang="fr-F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6" name="CustomShape 2"/>
          <p:cNvSpPr/>
          <p:nvPr/>
        </p:nvSpPr>
        <p:spPr>
          <a:xfrm>
            <a:off x="1523880" y="4869000"/>
            <a:ext cx="9143640" cy="11426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rmAutofit/>
          </a:bodyPr>
          <a:p>
            <a:pPr algn="ctr">
              <a:lnSpc>
                <a:spcPct val="100000"/>
              </a:lnSpc>
            </a:pPr>
            <a:r>
              <a:rPr b="0" lang="en-US" sz="4400" spc="199" strike="noStrike" cap="small">
                <a:solidFill>
                  <a:srgbClr val="000000"/>
                </a:solidFill>
                <a:latin typeface="Trebuchet MS"/>
              </a:rPr>
              <a:t>Nein, er </a:t>
            </a:r>
            <a:r>
              <a:rPr b="1" lang="en-US" sz="4400" spc="199" strike="noStrike" cap="small">
                <a:solidFill>
                  <a:srgbClr val="ff0000"/>
                </a:solidFill>
                <a:latin typeface="Trebuchet MS"/>
              </a:rPr>
              <a:t>sitzt</a:t>
            </a:r>
            <a:r>
              <a:rPr b="0" lang="en-US" sz="4400" spc="199" strike="noStrike" cap="small">
                <a:solidFill>
                  <a:srgbClr val="000000"/>
                </a:solidFill>
                <a:latin typeface="Trebuchet MS"/>
              </a:rPr>
              <a:t> auf dem Stuhl!</a:t>
            </a:r>
            <a:endParaRPr b="0" lang="en-US" sz="4400" spc="-1" strike="noStrike">
              <a:latin typeface="Arial"/>
            </a:endParaRPr>
          </a:p>
        </p:txBody>
      </p:sp>
      <p:pic>
        <p:nvPicPr>
          <p:cNvPr id="157" name="Picture 24" descr="C:\Users\Pierre\Desktop\GIFS\Musik-0030.gif"/>
          <p:cNvPicPr/>
          <p:nvPr/>
        </p:nvPicPr>
        <p:blipFill>
          <a:blip r:embed="rId1"/>
          <a:stretch/>
        </p:blipFill>
        <p:spPr>
          <a:xfrm>
            <a:off x="5808600" y="3429000"/>
            <a:ext cx="999720" cy="1199880"/>
          </a:xfrm>
          <a:prstGeom prst="rect">
            <a:avLst/>
          </a:prstGeom>
          <a:ln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52" dur="indefinite" restart="never" nodeType="tmRoot">
          <p:childTnLst>
            <p:seq>
              <p:cTn id="53" dur="indefinite" nodeType="mainSeq">
                <p:childTnLst>
                  <p:par>
                    <p:cTn id="54" nodeType="clickEffect" fill="hold">
                      <p:stCondLst>
                        <p:cond delay="indefinite"/>
                      </p:stCondLst>
                      <p:childTnLst>
                        <p:par>
                          <p:cTn id="55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56" nodeType="clickEffect" fill="hold" presetClass="entr" presetID="53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58" dur="500" fill="hold"/>
                                        <p:tgtEl>
                                          <p:spTgt spid="1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59" dur="500" fill="hold"/>
                                        <p:tgtEl>
                                          <p:spTgt spid="1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 additive="repl">
                                        <p:cTn id="60" dur="5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nodeType="clickEffect" fill="hold">
                      <p:stCondLst>
                        <p:cond delay="indefinite"/>
                      </p:stCondLst>
                      <p:childTnLst>
                        <p:par>
                          <p:cTn id="62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63" nodeType="clickEffect" fill="hold" presetClass="entr" presetID="25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65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-90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66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67" dur="5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68" dur="1000" fill="hold"/>
                                        <p:tgtEl>
                                          <p:spTgt spid="1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69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70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71" dur="5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 additive="repl">
                                        <p:cTn id="7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nodeType="clickEffect" fill="hold">
                      <p:stCondLst>
                        <p:cond delay="indefinite"/>
                      </p:stCondLst>
                      <p:childTnLst>
                        <p:par>
                          <p:cTn id="74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75" nodeType="clickEffect" fill="hold" presetClass="entr" presetID="53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7" dur="500" fill="hold"/>
                                        <p:tgtEl>
                                          <p:spTgt spid="1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78" dur="500" fill="hold"/>
                                        <p:tgtEl>
                                          <p:spTgt spid="1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 additive="repl">
                                        <p:cTn id="79" dur="500"/>
                                        <p:tgtEl>
                                          <p:spTgt spid="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TextShape 1"/>
          <p:cNvSpPr txBox="1"/>
          <p:nvPr/>
        </p:nvSpPr>
        <p:spPr>
          <a:xfrm>
            <a:off x="1523880" y="2133720"/>
            <a:ext cx="9143640" cy="114264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</a:pPr>
            <a:r>
              <a:rPr b="1" lang="fr-FR" sz="4400" spc="199" strike="noStrike" cap="small">
                <a:solidFill>
                  <a:srgbClr val="ff0000"/>
                </a:solidFill>
                <a:latin typeface="Trebuchet MS"/>
              </a:rPr>
              <a:t>Liegt</a:t>
            </a:r>
            <a:r>
              <a:rPr b="0" lang="fr-FR" sz="4400" spc="199" strike="noStrike" cap="small">
                <a:solidFill>
                  <a:srgbClr val="000000"/>
                </a:solidFill>
                <a:latin typeface="Trebuchet MS"/>
              </a:rPr>
              <a:t> Herbert im Rollstuhl?</a:t>
            </a:r>
            <a:endParaRPr b="0" lang="fr-F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9" name="CustomShape 2"/>
          <p:cNvSpPr/>
          <p:nvPr/>
        </p:nvSpPr>
        <p:spPr>
          <a:xfrm>
            <a:off x="1523880" y="4869000"/>
            <a:ext cx="9143640" cy="11426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rmAutofit/>
          </a:bodyPr>
          <a:p>
            <a:pPr algn="ctr">
              <a:lnSpc>
                <a:spcPct val="100000"/>
              </a:lnSpc>
            </a:pPr>
            <a:r>
              <a:rPr b="0" lang="en-US" sz="4400" spc="199" strike="noStrike" cap="small">
                <a:solidFill>
                  <a:srgbClr val="000000"/>
                </a:solidFill>
                <a:latin typeface="Trebuchet MS"/>
              </a:rPr>
              <a:t>Nein, er </a:t>
            </a:r>
            <a:r>
              <a:rPr b="1" lang="en-US" sz="4400" spc="199" strike="noStrike" cap="small">
                <a:solidFill>
                  <a:srgbClr val="ff0000"/>
                </a:solidFill>
                <a:latin typeface="Trebuchet MS"/>
              </a:rPr>
              <a:t>sitzt</a:t>
            </a:r>
            <a:r>
              <a:rPr b="0" lang="en-US" sz="4400" spc="199" strike="noStrike" cap="small">
                <a:solidFill>
                  <a:srgbClr val="000000"/>
                </a:solidFill>
                <a:latin typeface="Trebuchet MS"/>
              </a:rPr>
              <a:t> im Rollstuhl!</a:t>
            </a:r>
            <a:endParaRPr b="0" lang="en-US" sz="4400" spc="-1" strike="noStrike">
              <a:latin typeface="Arial"/>
            </a:endParaRPr>
          </a:p>
        </p:txBody>
      </p:sp>
      <p:pic>
        <p:nvPicPr>
          <p:cNvPr id="160" name="Picture 12" descr="C:\Users\Pierre\Desktop\GIFS\mann_0036.gif"/>
          <p:cNvPicPr/>
          <p:nvPr/>
        </p:nvPicPr>
        <p:blipFill>
          <a:blip r:embed="rId1"/>
          <a:stretch/>
        </p:blipFill>
        <p:spPr>
          <a:xfrm>
            <a:off x="5591160" y="3573360"/>
            <a:ext cx="752040" cy="952200"/>
          </a:xfrm>
          <a:prstGeom prst="rect">
            <a:avLst/>
          </a:prstGeom>
          <a:ln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80" dur="indefinite" restart="never" nodeType="tmRoot">
          <p:childTnLst>
            <p:seq>
              <p:cTn id="81" dur="indefinite" nodeType="mainSeq">
                <p:childTnLst>
                  <p:par>
                    <p:cTn id="82" nodeType="clickEffect" fill="hold">
                      <p:stCondLst>
                        <p:cond delay="indefinite"/>
                      </p:stCondLst>
                      <p:childTnLst>
                        <p:par>
                          <p:cTn id="83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84" nodeType="clickEffect" fill="hold" presetClass="entr" presetID="53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86" dur="500" fill="hold"/>
                                        <p:tgtEl>
                                          <p:spTgt spid="1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7" dur="500" fill="hold"/>
                                        <p:tgtEl>
                                          <p:spTgt spid="1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 additive="repl">
                                        <p:cTn id="88" dur="500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nodeType="clickEffect" fill="hold">
                      <p:stCondLst>
                        <p:cond delay="indefinite"/>
                      </p:stCondLst>
                      <p:childTnLst>
                        <p:par>
                          <p:cTn id="90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91" nodeType="clickEffect" fill="hold" presetClass="entr" presetID="25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93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-90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94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95" dur="5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96" dur="1000" fill="hold"/>
                                        <p:tgtEl>
                                          <p:spTgt spid="1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97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98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99" dur="5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 additive="repl">
                                        <p:cTn id="10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nodeType="clickEffect" fill="hold">
                      <p:stCondLst>
                        <p:cond delay="indefinite"/>
                      </p:stCondLst>
                      <p:childTnLst>
                        <p:par>
                          <p:cTn id="102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103" nodeType="clickEffect" fill="hold" presetClass="entr" presetID="53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05" dur="500" fill="hold"/>
                                        <p:tgtEl>
                                          <p:spTgt spid="1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06" dur="500" fill="hold"/>
                                        <p:tgtEl>
                                          <p:spTgt spid="1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 additive="repl">
                                        <p:cTn id="107" dur="500"/>
                                        <p:tgtEl>
                                          <p:spTgt spid="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TextShape 1"/>
          <p:cNvSpPr txBox="1"/>
          <p:nvPr/>
        </p:nvSpPr>
        <p:spPr>
          <a:xfrm>
            <a:off x="1523880" y="2133720"/>
            <a:ext cx="9143640" cy="1142640"/>
          </a:xfrm>
          <a:prstGeom prst="rect">
            <a:avLst/>
          </a:prstGeom>
          <a:noFill/>
          <a:ln>
            <a:noFill/>
          </a:ln>
        </p:spPr>
        <p:txBody>
          <a:bodyPr anchor="ctr">
            <a:normAutofit fontScale="71000"/>
          </a:bodyPr>
          <a:p>
            <a:pPr algn="ctr">
              <a:lnSpc>
                <a:spcPct val="100000"/>
              </a:lnSpc>
            </a:pPr>
            <a:r>
              <a:rPr b="1" lang="fr-FR" sz="4400" spc="199" strike="noStrike" cap="small">
                <a:solidFill>
                  <a:srgbClr val="ff0000"/>
                </a:solidFill>
                <a:latin typeface="Trebuchet MS"/>
              </a:rPr>
              <a:t>Sitzen</a:t>
            </a:r>
            <a:r>
              <a:rPr b="0" lang="fr-FR" sz="4400" spc="199" strike="noStrike" cap="small">
                <a:solidFill>
                  <a:srgbClr val="000000"/>
                </a:solidFill>
                <a:latin typeface="Trebuchet MS"/>
              </a:rPr>
              <a:t> Anna und Ben neben dem Kaffeeautomaten?</a:t>
            </a:r>
            <a:endParaRPr b="0" lang="fr-F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2" name="CustomShape 2"/>
          <p:cNvSpPr/>
          <p:nvPr/>
        </p:nvSpPr>
        <p:spPr>
          <a:xfrm>
            <a:off x="1523880" y="4869000"/>
            <a:ext cx="9143640" cy="11426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rmAutofit fontScale="71000"/>
          </a:bodyPr>
          <a:p>
            <a:pPr algn="ctr">
              <a:lnSpc>
                <a:spcPct val="100000"/>
              </a:lnSpc>
            </a:pPr>
            <a:r>
              <a:rPr b="0" lang="en-US" sz="4400" spc="199" strike="noStrike" cap="small">
                <a:solidFill>
                  <a:srgbClr val="000000"/>
                </a:solidFill>
                <a:latin typeface="Trebuchet MS"/>
              </a:rPr>
              <a:t>Nein, sie </a:t>
            </a:r>
            <a:r>
              <a:rPr b="1" lang="en-US" sz="4400" spc="199" strike="noStrike" cap="small">
                <a:solidFill>
                  <a:srgbClr val="ff0000"/>
                </a:solidFill>
                <a:latin typeface="Trebuchet MS"/>
              </a:rPr>
              <a:t>stehen</a:t>
            </a:r>
            <a:r>
              <a:rPr b="0" lang="en-US" sz="4400" spc="199" strike="noStrike" cap="small">
                <a:solidFill>
                  <a:srgbClr val="000000"/>
                </a:solidFill>
                <a:latin typeface="Trebuchet MS"/>
              </a:rPr>
              <a:t> neben dem Kaffeeautomaten!</a:t>
            </a:r>
            <a:endParaRPr b="0" lang="en-US" sz="4400" spc="-1" strike="noStrike">
              <a:latin typeface="Arial"/>
            </a:endParaRPr>
          </a:p>
        </p:txBody>
      </p:sp>
      <p:pic>
        <p:nvPicPr>
          <p:cNvPr id="163" name="Picture 2" descr="C:\Users\P\Documents\Enseignement de l'allemand\COLLEGE\GUTE FAHRT\PREMIERE ANNEE\DIAPORAMAS\GIFS\dialo9.gif"/>
          <p:cNvPicPr/>
          <p:nvPr/>
        </p:nvPicPr>
        <p:blipFill>
          <a:blip r:embed="rId1"/>
          <a:stretch/>
        </p:blipFill>
        <p:spPr>
          <a:xfrm>
            <a:off x="5519880" y="3357720"/>
            <a:ext cx="1238040" cy="1238040"/>
          </a:xfrm>
          <a:prstGeom prst="rect">
            <a:avLst/>
          </a:prstGeom>
          <a:ln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08" dur="indefinite" restart="never" nodeType="tmRoot">
          <p:childTnLst>
            <p:seq>
              <p:cTn id="109" dur="indefinite" nodeType="mainSeq">
                <p:childTnLst>
                  <p:par>
                    <p:cTn id="110" nodeType="clickEffect" fill="hold">
                      <p:stCondLst>
                        <p:cond delay="indefinite"/>
                      </p:stCondLst>
                      <p:childTnLst>
                        <p:par>
                          <p:cTn id="111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112" nodeType="clickEffect" fill="hold" presetClass="entr" presetID="53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14" dur="500" fill="hold"/>
                                        <p:tgtEl>
                                          <p:spTgt spid="1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15" dur="500" fill="hold"/>
                                        <p:tgtEl>
                                          <p:spTgt spid="1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 additive="repl">
                                        <p:cTn id="116" dur="500"/>
                                        <p:tgtEl>
                                          <p:spTgt spid="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nodeType="clickEffect" fill="hold">
                      <p:stCondLst>
                        <p:cond delay="indefinite"/>
                      </p:stCondLst>
                      <p:childTnLst>
                        <p:par>
                          <p:cTn id="118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119" nodeType="clickEffect" fill="hold" presetClass="entr" presetID="25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21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-90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22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23" dur="5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24" dur="1000" fill="hold"/>
                                        <p:tgtEl>
                                          <p:spTgt spid="1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25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26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27" dur="5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 additive="repl">
                                        <p:cTn id="12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nodeType="clickEffect" fill="hold">
                      <p:stCondLst>
                        <p:cond delay="indefinite"/>
                      </p:stCondLst>
                      <p:childTnLst>
                        <p:par>
                          <p:cTn id="130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131" nodeType="clickEffect" fill="hold" presetClass="entr" presetID="53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33" dur="500" fill="hold"/>
                                        <p:tgtEl>
                                          <p:spTgt spid="1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34" dur="500" fill="hold"/>
                                        <p:tgtEl>
                                          <p:spTgt spid="1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 additive="repl">
                                        <p:cTn id="135" dur="500"/>
                                        <p:tgtEl>
                                          <p:spTgt spid="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TextShape 1"/>
          <p:cNvSpPr txBox="1"/>
          <p:nvPr/>
        </p:nvSpPr>
        <p:spPr>
          <a:xfrm>
            <a:off x="1523880" y="2133720"/>
            <a:ext cx="9143640" cy="114264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</a:pPr>
            <a:r>
              <a:rPr b="1" lang="fr-FR" sz="4400" spc="199" strike="noStrike" cap="small">
                <a:solidFill>
                  <a:srgbClr val="ff0000"/>
                </a:solidFill>
                <a:latin typeface="Trebuchet MS"/>
              </a:rPr>
              <a:t>Sitzt</a:t>
            </a:r>
            <a:r>
              <a:rPr b="0" lang="fr-FR" sz="4400" spc="199" strike="noStrike" cap="small">
                <a:solidFill>
                  <a:srgbClr val="000000"/>
                </a:solidFill>
                <a:latin typeface="Trebuchet MS"/>
              </a:rPr>
              <a:t> Tim auf dem Boden?</a:t>
            </a:r>
            <a:endParaRPr b="0" lang="fr-F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5" name="CustomShape 2"/>
          <p:cNvSpPr/>
          <p:nvPr/>
        </p:nvSpPr>
        <p:spPr>
          <a:xfrm>
            <a:off x="1523880" y="4869000"/>
            <a:ext cx="9143640" cy="11426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rmAutofit/>
          </a:bodyPr>
          <a:p>
            <a:pPr algn="ctr">
              <a:lnSpc>
                <a:spcPct val="100000"/>
              </a:lnSpc>
            </a:pPr>
            <a:r>
              <a:rPr b="0" lang="en-US" sz="4400" spc="199" strike="noStrike" cap="small">
                <a:solidFill>
                  <a:srgbClr val="000000"/>
                </a:solidFill>
                <a:latin typeface="Trebuchet MS"/>
              </a:rPr>
              <a:t>Nein, er </a:t>
            </a:r>
            <a:r>
              <a:rPr b="1" lang="en-US" sz="4400" spc="199" strike="noStrike" cap="small">
                <a:solidFill>
                  <a:srgbClr val="ff0000"/>
                </a:solidFill>
                <a:latin typeface="Trebuchet MS"/>
              </a:rPr>
              <a:t>liegt</a:t>
            </a:r>
            <a:r>
              <a:rPr b="0" lang="en-US" sz="4400" spc="199" strike="noStrike" cap="small">
                <a:solidFill>
                  <a:srgbClr val="000000"/>
                </a:solidFill>
                <a:latin typeface="Trebuchet MS"/>
              </a:rPr>
              <a:t> auf dem Boden!</a:t>
            </a:r>
            <a:endParaRPr b="0" lang="en-US" sz="4400" spc="-1" strike="noStrike">
              <a:latin typeface="Arial"/>
            </a:endParaRPr>
          </a:p>
        </p:txBody>
      </p:sp>
      <p:pic>
        <p:nvPicPr>
          <p:cNvPr id="166" name="Picture 2" descr="C:\Users\P\Documents\Enseignement de l'allemand\COLLEGE\GUTE FAHRT\PREMIERE ANNEE\DIAPORAMAS\GIFS\ecol4.gif"/>
          <p:cNvPicPr/>
          <p:nvPr/>
        </p:nvPicPr>
        <p:blipFill>
          <a:blip r:embed="rId1"/>
          <a:stretch/>
        </p:blipFill>
        <p:spPr>
          <a:xfrm>
            <a:off x="5519880" y="3284640"/>
            <a:ext cx="1142640" cy="1142640"/>
          </a:xfrm>
          <a:prstGeom prst="rect">
            <a:avLst/>
          </a:prstGeom>
          <a:ln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36" dur="indefinite" restart="never" nodeType="tmRoot">
          <p:childTnLst>
            <p:seq>
              <p:cTn id="137" dur="indefinite" nodeType="mainSeq">
                <p:childTnLst>
                  <p:par>
                    <p:cTn id="138" nodeType="clickEffect" fill="hold">
                      <p:stCondLst>
                        <p:cond delay="indefinite"/>
                      </p:stCondLst>
                      <p:childTnLst>
                        <p:par>
                          <p:cTn id="139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140" nodeType="clickEffect" fill="hold" presetClass="entr" presetID="53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42" dur="500" fill="hold"/>
                                        <p:tgtEl>
                                          <p:spTgt spid="1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43" dur="500" fill="hold"/>
                                        <p:tgtEl>
                                          <p:spTgt spid="1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 additive="repl">
                                        <p:cTn id="144" dur="500"/>
                                        <p:tgtEl>
                                          <p:spTgt spid="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nodeType="clickEffect" fill="hold">
                      <p:stCondLst>
                        <p:cond delay="indefinite"/>
                      </p:stCondLst>
                      <p:childTnLst>
                        <p:par>
                          <p:cTn id="146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147" nodeType="clickEffect" fill="hold" presetClass="entr" presetID="25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49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-90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50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51" dur="5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52" dur="1000" fill="hold"/>
                                        <p:tgtEl>
                                          <p:spTgt spid="1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53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54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55" dur="5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 additive="repl">
                                        <p:cTn id="15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nodeType="clickEffect" fill="hold">
                      <p:stCondLst>
                        <p:cond delay="indefinite"/>
                      </p:stCondLst>
                      <p:childTnLst>
                        <p:par>
                          <p:cTn id="158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159" nodeType="clickEffect" fill="hold" presetClass="entr" presetID="53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61" dur="500" fill="hold"/>
                                        <p:tgtEl>
                                          <p:spTgt spid="1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62" dur="500" fill="hold"/>
                                        <p:tgtEl>
                                          <p:spTgt spid="1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 additive="repl">
                                        <p:cTn id="163" dur="500"/>
                                        <p:tgtEl>
                                          <p:spTgt spid="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TextShape 1"/>
          <p:cNvSpPr txBox="1"/>
          <p:nvPr/>
        </p:nvSpPr>
        <p:spPr>
          <a:xfrm>
            <a:off x="1523880" y="2133720"/>
            <a:ext cx="9143640" cy="114264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</a:pPr>
            <a:r>
              <a:rPr b="1" lang="fr-FR" sz="4400" spc="199" strike="noStrike" cap="small">
                <a:solidFill>
                  <a:srgbClr val="ff0000"/>
                </a:solidFill>
                <a:latin typeface="Trebuchet MS"/>
              </a:rPr>
              <a:t>Steht</a:t>
            </a:r>
            <a:r>
              <a:rPr b="0" lang="fr-FR" sz="4400" spc="199" strike="noStrike" cap="small">
                <a:solidFill>
                  <a:srgbClr val="000000"/>
                </a:solidFill>
                <a:latin typeface="Trebuchet MS"/>
              </a:rPr>
              <a:t> Jürgen vor dem Computer?</a:t>
            </a:r>
            <a:endParaRPr b="0" lang="fr-F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8" name="CustomShape 2"/>
          <p:cNvSpPr/>
          <p:nvPr/>
        </p:nvSpPr>
        <p:spPr>
          <a:xfrm>
            <a:off x="1523880" y="4869000"/>
            <a:ext cx="9143640" cy="11426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rmAutofit fontScale="71000"/>
          </a:bodyPr>
          <a:p>
            <a:pPr algn="ctr">
              <a:lnSpc>
                <a:spcPct val="100000"/>
              </a:lnSpc>
            </a:pPr>
            <a:r>
              <a:rPr b="0" lang="en-US" sz="4400" spc="199" strike="noStrike" cap="small">
                <a:solidFill>
                  <a:srgbClr val="000000"/>
                </a:solidFill>
                <a:latin typeface="Trebuchet MS"/>
              </a:rPr>
              <a:t>Nein, er </a:t>
            </a:r>
            <a:r>
              <a:rPr b="1" lang="en-US" sz="4400" spc="199" strike="noStrike" cap="small">
                <a:solidFill>
                  <a:srgbClr val="ff0000"/>
                </a:solidFill>
                <a:latin typeface="Trebuchet MS"/>
              </a:rPr>
              <a:t>sitzt</a:t>
            </a:r>
            <a:r>
              <a:rPr b="0" lang="en-US" sz="4400" spc="199" strike="noStrike" cap="small">
                <a:solidFill>
                  <a:srgbClr val="000000"/>
                </a:solidFill>
                <a:latin typeface="Trebuchet MS"/>
              </a:rPr>
              <a:t> vor dem Computer!</a:t>
            </a:r>
            <a:endParaRPr b="0" lang="en-US" sz="4400" spc="-1" strike="noStrike">
              <a:latin typeface="Arial"/>
            </a:endParaRPr>
          </a:p>
        </p:txBody>
      </p:sp>
      <p:pic>
        <p:nvPicPr>
          <p:cNvPr id="169" name="Picture 2" descr="C:\Users\P\Documents\Enseignement de l'allemand\COLLEGE\GUTE FAHRT\PREMIERE ANNEE\DIAPORAMAS\GIFS\jeucin5.gif"/>
          <p:cNvPicPr/>
          <p:nvPr/>
        </p:nvPicPr>
        <p:blipFill>
          <a:blip r:embed="rId1"/>
          <a:stretch/>
        </p:blipFill>
        <p:spPr>
          <a:xfrm>
            <a:off x="5159520" y="3500280"/>
            <a:ext cx="1179000" cy="1277640"/>
          </a:xfrm>
          <a:prstGeom prst="rect">
            <a:avLst/>
          </a:prstGeom>
          <a:ln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64" dur="indefinite" restart="never" nodeType="tmRoot">
          <p:childTnLst>
            <p:seq>
              <p:cTn id="165" dur="indefinite" nodeType="mainSeq">
                <p:childTnLst>
                  <p:par>
                    <p:cTn id="166" nodeType="clickEffect" fill="hold">
                      <p:stCondLst>
                        <p:cond delay="indefinite"/>
                      </p:stCondLst>
                      <p:childTnLst>
                        <p:par>
                          <p:cTn id="167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168" nodeType="clickEffect" fill="hold" presetClass="entr" presetID="53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70" dur="500" fill="hold"/>
                                        <p:tgtEl>
                                          <p:spTgt spid="1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71" dur="500" fill="hold"/>
                                        <p:tgtEl>
                                          <p:spTgt spid="1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 additive="repl">
                                        <p:cTn id="172" dur="500"/>
                                        <p:tgtEl>
                                          <p:spTgt spid="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nodeType="clickEffect" fill="hold">
                      <p:stCondLst>
                        <p:cond delay="indefinite"/>
                      </p:stCondLst>
                      <p:childTnLst>
                        <p:par>
                          <p:cTn id="174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175" nodeType="clickEffect" fill="hold" presetClass="entr" presetID="25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77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-90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78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79" dur="5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80" dur="1000" fill="hold"/>
                                        <p:tgtEl>
                                          <p:spTgt spid="1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81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82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83" dur="5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 additive="repl">
                                        <p:cTn id="18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nodeType="clickEffect" fill="hold">
                      <p:stCondLst>
                        <p:cond delay="indefinite"/>
                      </p:stCondLst>
                      <p:childTnLst>
                        <p:par>
                          <p:cTn id="186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187" nodeType="clickEffect" fill="hold" presetClass="entr" presetID="53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89" dur="500" fill="hold"/>
                                        <p:tgtEl>
                                          <p:spTgt spid="1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90" dur="500" fill="hold"/>
                                        <p:tgtEl>
                                          <p:spTgt spid="1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 additive="repl">
                                        <p:cTn id="191" dur="500"/>
                                        <p:tgtEl>
                                          <p:spTgt spid="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TextShape 1"/>
          <p:cNvSpPr txBox="1"/>
          <p:nvPr/>
        </p:nvSpPr>
        <p:spPr>
          <a:xfrm>
            <a:off x="1523880" y="2133720"/>
            <a:ext cx="9143640" cy="114264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</a:pPr>
            <a:r>
              <a:rPr b="1" lang="fr-FR" sz="4400" spc="199" strike="noStrike" cap="small">
                <a:solidFill>
                  <a:srgbClr val="ff0000"/>
                </a:solidFill>
                <a:latin typeface="Trebuchet MS"/>
              </a:rPr>
              <a:t>Liegt</a:t>
            </a:r>
            <a:r>
              <a:rPr b="0" lang="fr-FR" sz="4400" spc="199" strike="noStrike" cap="small">
                <a:solidFill>
                  <a:srgbClr val="000000"/>
                </a:solidFill>
                <a:latin typeface="Trebuchet MS"/>
              </a:rPr>
              <a:t> Kai auf dem Surfbrett?</a:t>
            </a:r>
            <a:endParaRPr b="0" lang="fr-F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1" name="CustomShape 2"/>
          <p:cNvSpPr/>
          <p:nvPr/>
        </p:nvSpPr>
        <p:spPr>
          <a:xfrm>
            <a:off x="1523880" y="4869000"/>
            <a:ext cx="9143640" cy="11426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rmAutofit fontScale="71000"/>
          </a:bodyPr>
          <a:p>
            <a:pPr algn="ctr">
              <a:lnSpc>
                <a:spcPct val="100000"/>
              </a:lnSpc>
            </a:pPr>
            <a:r>
              <a:rPr b="0" lang="en-US" sz="4400" spc="199" strike="noStrike" cap="small">
                <a:solidFill>
                  <a:srgbClr val="000000"/>
                </a:solidFill>
                <a:latin typeface="Trebuchet MS"/>
              </a:rPr>
              <a:t>Nein, er </a:t>
            </a:r>
            <a:r>
              <a:rPr b="1" lang="en-US" sz="4400" spc="199" strike="noStrike" cap="small">
                <a:solidFill>
                  <a:srgbClr val="ff0000"/>
                </a:solidFill>
                <a:latin typeface="Trebuchet MS"/>
              </a:rPr>
              <a:t>steht</a:t>
            </a:r>
            <a:r>
              <a:rPr b="0" lang="en-US" sz="4400" spc="199" strike="noStrike" cap="small">
                <a:solidFill>
                  <a:srgbClr val="000000"/>
                </a:solidFill>
                <a:latin typeface="Trebuchet MS"/>
              </a:rPr>
              <a:t> auf dem Surfbrett!</a:t>
            </a:r>
            <a:endParaRPr b="0" lang="en-US" sz="4400" spc="-1" strike="noStrike">
              <a:latin typeface="Arial"/>
            </a:endParaRPr>
          </a:p>
        </p:txBody>
      </p:sp>
      <p:pic>
        <p:nvPicPr>
          <p:cNvPr id="172" name="Picture 2" descr="C:\Users\P\Documents\Enseignement de l'allemand\COLLEGE\GUTE FAHRT\PREMIERE ANNEE\DIAPORAMAS\GIFS\jeupassion9.gif"/>
          <p:cNvPicPr/>
          <p:nvPr/>
        </p:nvPicPr>
        <p:blipFill>
          <a:blip r:embed="rId1"/>
          <a:stretch/>
        </p:blipFill>
        <p:spPr>
          <a:xfrm>
            <a:off x="5375160" y="3429000"/>
            <a:ext cx="1142640" cy="1142640"/>
          </a:xfrm>
          <a:prstGeom prst="rect">
            <a:avLst/>
          </a:prstGeom>
          <a:ln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92" dur="indefinite" restart="never" nodeType="tmRoot">
          <p:childTnLst>
            <p:seq>
              <p:cTn id="193" dur="indefinite" nodeType="mainSeq">
                <p:childTnLst>
                  <p:par>
                    <p:cTn id="194" nodeType="clickEffect" fill="hold">
                      <p:stCondLst>
                        <p:cond delay="indefinite"/>
                      </p:stCondLst>
                      <p:childTnLst>
                        <p:par>
                          <p:cTn id="195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196" nodeType="clickEffect" fill="hold" presetClass="entr" presetID="53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98" dur="500" fill="hold"/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99" dur="500" fill="hold"/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 additive="repl">
                                        <p:cTn id="200" dur="500"/>
                                        <p:tgtEl>
                                          <p:spTgt spid="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1" nodeType="clickEffect" fill="hold">
                      <p:stCondLst>
                        <p:cond delay="indefinite"/>
                      </p:stCondLst>
                      <p:childTnLst>
                        <p:par>
                          <p:cTn id="202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203" nodeType="clickEffect" fill="hold" presetClass="entr" presetID="25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05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-90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06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07" dur="5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08" dur="1000" fill="hold"/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09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10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11" dur="5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 additive="repl">
                                        <p:cTn id="21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3" nodeType="clickEffect" fill="hold">
                      <p:stCondLst>
                        <p:cond delay="indefinite"/>
                      </p:stCondLst>
                      <p:childTnLst>
                        <p:par>
                          <p:cTn id="214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215" nodeType="clickEffect" fill="hold" presetClass="entr" presetID="53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17" dur="500" fill="hold"/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18" dur="500" fill="hold"/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 additive="repl">
                                        <p:cTn id="219" dur="500"/>
                                        <p:tgtEl>
                                          <p:spTgt spid="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TextShape 1"/>
          <p:cNvSpPr txBox="1"/>
          <p:nvPr/>
        </p:nvSpPr>
        <p:spPr>
          <a:xfrm>
            <a:off x="1523880" y="2133720"/>
            <a:ext cx="9143640" cy="114264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</a:pPr>
            <a:r>
              <a:rPr b="1" lang="fr-FR" sz="4400" spc="199" strike="noStrike" cap="small">
                <a:solidFill>
                  <a:srgbClr val="ff0000"/>
                </a:solidFill>
                <a:latin typeface="Trebuchet MS"/>
              </a:rPr>
              <a:t>Liegt</a:t>
            </a:r>
            <a:r>
              <a:rPr b="0" lang="fr-FR" sz="4400" spc="199" strike="noStrike" cap="small">
                <a:solidFill>
                  <a:srgbClr val="000000"/>
                </a:solidFill>
                <a:latin typeface="Trebuchet MS"/>
              </a:rPr>
              <a:t> Isabel auf dem Sofa?</a:t>
            </a:r>
            <a:endParaRPr b="0" lang="fr-F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4" name="CustomShape 2"/>
          <p:cNvSpPr/>
          <p:nvPr/>
        </p:nvSpPr>
        <p:spPr>
          <a:xfrm>
            <a:off x="1523880" y="4869000"/>
            <a:ext cx="9143640" cy="11426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rmAutofit/>
          </a:bodyPr>
          <a:p>
            <a:pPr algn="ctr">
              <a:lnSpc>
                <a:spcPct val="100000"/>
              </a:lnSpc>
            </a:pPr>
            <a:r>
              <a:rPr b="0" lang="en-US" sz="4400" spc="199" strike="noStrike" cap="small">
                <a:solidFill>
                  <a:srgbClr val="000000"/>
                </a:solidFill>
                <a:latin typeface="Trebuchet MS"/>
              </a:rPr>
              <a:t>Nein, sie </a:t>
            </a:r>
            <a:r>
              <a:rPr b="1" lang="en-US" sz="4400" spc="199" strike="noStrike" cap="small">
                <a:solidFill>
                  <a:srgbClr val="ff0000"/>
                </a:solidFill>
                <a:latin typeface="Trebuchet MS"/>
              </a:rPr>
              <a:t>sitzt</a:t>
            </a:r>
            <a:r>
              <a:rPr b="0" lang="en-US" sz="4400" spc="199" strike="noStrike" cap="small">
                <a:solidFill>
                  <a:srgbClr val="000000"/>
                </a:solidFill>
                <a:latin typeface="Trebuchet MS"/>
              </a:rPr>
              <a:t> auf dem Sofa!</a:t>
            </a:r>
            <a:endParaRPr b="0" lang="en-US" sz="4400" spc="-1" strike="noStrike">
              <a:latin typeface="Arial"/>
            </a:endParaRPr>
          </a:p>
        </p:txBody>
      </p:sp>
      <p:pic>
        <p:nvPicPr>
          <p:cNvPr id="175" name="Picture 2" descr="C:\Users\P\Documents\Enseignement de l'allemand\COLLEGE\GUTE FAHRT\PREMIERE ANNEE\DIAPORAMAS\GIFS\pause11.gif"/>
          <p:cNvPicPr/>
          <p:nvPr/>
        </p:nvPicPr>
        <p:blipFill>
          <a:blip r:embed="rId1"/>
          <a:stretch/>
        </p:blipFill>
        <p:spPr>
          <a:xfrm>
            <a:off x="5591160" y="3213000"/>
            <a:ext cx="1142640" cy="1142640"/>
          </a:xfrm>
          <a:prstGeom prst="rect">
            <a:avLst/>
          </a:prstGeom>
          <a:ln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220" dur="indefinite" restart="never" nodeType="tmRoot">
          <p:childTnLst>
            <p:seq>
              <p:cTn id="221" dur="indefinite" nodeType="mainSeq">
                <p:childTnLst>
                  <p:par>
                    <p:cTn id="222" nodeType="clickEffect" fill="hold">
                      <p:stCondLst>
                        <p:cond delay="indefinite"/>
                      </p:stCondLst>
                      <p:childTnLst>
                        <p:par>
                          <p:cTn id="223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224" nodeType="clickEffect" fill="hold" presetClass="entr" presetID="53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26" dur="500" fill="hold"/>
                                        <p:tgtEl>
                                          <p:spTgt spid="1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27" dur="500" fill="hold"/>
                                        <p:tgtEl>
                                          <p:spTgt spid="1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 additive="repl">
                                        <p:cTn id="228" dur="500"/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9" nodeType="clickEffect" fill="hold">
                      <p:stCondLst>
                        <p:cond delay="indefinite"/>
                      </p:stCondLst>
                      <p:childTnLst>
                        <p:par>
                          <p:cTn id="230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231" nodeType="clickEffect" fill="hold" presetClass="entr" presetID="25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33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-90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34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35" dur="5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36" dur="1000" fill="hold"/>
                                        <p:tgtEl>
                                          <p:spTgt spid="1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37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38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39" dur="5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 additive="repl">
                                        <p:cTn id="24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1" nodeType="clickEffect" fill="hold">
                      <p:stCondLst>
                        <p:cond delay="indefinite"/>
                      </p:stCondLst>
                      <p:childTnLst>
                        <p:par>
                          <p:cTn id="242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243" nodeType="clickEffect" fill="hold" presetClass="entr" presetID="53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45" dur="500" fill="hold"/>
                                        <p:tgtEl>
                                          <p:spTgt spid="1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46" dur="500" fill="hold"/>
                                        <p:tgtEl>
                                          <p:spTgt spid="1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 additive="repl">
                                        <p:cTn id="247" dur="500"/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Theme_Mod_theme</Template>
  <TotalTime>51</TotalTime>
  <Application>LibreOffice/6.3.4.2$Linux_X86_64 LibreOffice_project/60da17e045e08f1793c57c00ba83cdfce946d0aa</Application>
  <Words>207</Words>
  <Paragraphs>36</Paragraphs>
  <Company>Hewlett-Packard</Company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2011-11-10T14:45:02Z</dcterms:created>
  <dc:creator>P</dc:creator>
  <dc:description/>
  <dc:language>en-US</dc:language>
  <cp:lastModifiedBy>Pierre Binet</cp:lastModifiedBy>
  <dcterms:modified xsi:type="dcterms:W3CDTF">2017-01-11T08:52:47Z</dcterms:modified>
  <cp:revision>7</cp:revision>
  <dc:subject/>
  <dc:title>Diapositive 1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15.0000</vt:lpwstr>
  </property>
  <property fmtid="{D5CDD505-2E9C-101B-9397-08002B2CF9AE}" pid="3" name="Company">
    <vt:lpwstr>Hewlett-Packard</vt:lpwstr>
  </property>
  <property fmtid="{D5CDD505-2E9C-101B-9397-08002B2CF9AE}" pid="4" name="HiddenSlides">
    <vt:i4>0</vt:i4>
  </property>
  <property fmtid="{D5CDD505-2E9C-101B-9397-08002B2CF9AE}" pid="5" name="HyperlinksChanged">
    <vt:bool>0</vt:bool>
  </property>
  <property fmtid="{D5CDD505-2E9C-101B-9397-08002B2CF9AE}" pid="6" name="LinksUpToDate">
    <vt:bool>0</vt:bool>
  </property>
  <property fmtid="{D5CDD505-2E9C-101B-9397-08002B2CF9AE}" pid="7" name="MMClips">
    <vt:i4>0</vt:i4>
  </property>
  <property fmtid="{D5CDD505-2E9C-101B-9397-08002B2CF9AE}" pid="8" name="Notes">
    <vt:i4>0</vt:i4>
  </property>
  <property fmtid="{D5CDD505-2E9C-101B-9397-08002B2CF9AE}" pid="9" name="PresentationFormat">
    <vt:lpwstr>Grand écran</vt:lpwstr>
  </property>
  <property fmtid="{D5CDD505-2E9C-101B-9397-08002B2CF9AE}" pid="10" name="ScaleCrop">
    <vt:bool>0</vt:bool>
  </property>
  <property fmtid="{D5CDD505-2E9C-101B-9397-08002B2CF9AE}" pid="11" name="ShareDoc">
    <vt:bool>0</vt:bool>
  </property>
  <property fmtid="{D5CDD505-2E9C-101B-9397-08002B2CF9AE}" pid="12" name="Slides">
    <vt:i4>16</vt:i4>
  </property>
</Properties>
</file>