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9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2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37.xml.rels" ContentType="application/vnd.openxmlformats-package.relationships+xml"/>
  <Override PartName="/ppt/slides/_rels/slide5.xml.rels" ContentType="application/vnd.openxmlformats-package.relationships+xml"/>
  <Override PartName="/ppt/slides/_rels/slide42.xml.rels" ContentType="application/vnd.openxmlformats-package.relationships+xml"/>
  <Override PartName="/ppt/slides/_rels/slide36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41.xml.rels" ContentType="application/vnd.openxmlformats-package.relationships+xml"/>
  <Override PartName="/ppt/slides/_rels/slide3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0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38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41.xml" ContentType="application/vnd.openxmlformats-officedocument.presentationml.slide+xml"/>
  <Override PartName="/ppt/slides/slide28.xml" ContentType="application/vnd.openxmlformats-officedocument.presentationml.slide+xml"/>
  <Override PartName="/ppt/slides/slide42.xml" ContentType="application/vnd.openxmlformats-officedocument.presentationml.slide+xml"/>
  <Override PartName="/ppt/slides/slide26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78.jpeg" ContentType="image/jpeg"/>
  <Override PartName="/ppt/media/image64.jpeg" ContentType="image/jpeg"/>
  <Override PartName="/ppt/media/image77.jpeg" ContentType="image/jpeg"/>
  <Override PartName="/ppt/media/image63.jpeg" ContentType="image/jpeg"/>
  <Override PartName="/ppt/media/image76.jpeg" ContentType="image/jpeg"/>
  <Override PartName="/ppt/media/image62.jpeg" ContentType="image/jpeg"/>
  <Override PartName="/ppt/media/image75.png" ContentType="image/png"/>
  <Override PartName="/ppt/media/image72.jpeg" ContentType="image/jpeg"/>
  <Override PartName="/ppt/media/image71.jpeg" ContentType="image/jpeg"/>
  <Override PartName="/ppt/media/image61.jpeg" ContentType="image/jpeg"/>
  <Override PartName="/ppt/media/image60.jpeg" ContentType="image/jpeg"/>
  <Override PartName="/ppt/media/image74.jpeg" ContentType="image/jpeg"/>
  <Override PartName="/ppt/media/image5.png" ContentType="image/png"/>
  <Override PartName="/ppt/media/image42.jpeg" ContentType="image/jpeg"/>
  <Override PartName="/ppt/media/image56.jpeg" ContentType="image/jpeg"/>
  <Override PartName="/ppt/media/image89.jpeg" ContentType="image/jpeg"/>
  <Override PartName="/ppt/media/image1.jpeg" ContentType="image/jpeg"/>
  <Override PartName="/ppt/media/image53.jpeg" ContentType="image/jpeg"/>
  <Override PartName="/ppt/media/image20.jpeg" ContentType="image/jpeg"/>
  <Override PartName="/ppt/media/image54.jpeg" ContentType="image/jpeg"/>
  <Override PartName="/ppt/media/image80.jpeg" ContentType="image/jpeg"/>
  <Override PartName="/ppt/media/image21.jpeg" ContentType="image/jpeg"/>
  <Override PartName="/ppt/media/image55.jpeg" ContentType="image/jpeg"/>
  <Override PartName="/ppt/media/image81.jpeg" ContentType="image/jpeg"/>
  <Override PartName="/ppt/media/image22.jpeg" ContentType="image/jpeg"/>
  <Override PartName="/ppt/media/image90.jpeg" ContentType="image/jpeg"/>
  <Override PartName="/ppt/media/image39.jpeg" ContentType="image/jpeg"/>
  <Override PartName="/ppt/media/image66.jpeg" ContentType="image/jpeg"/>
  <Override PartName="/ppt/media/image33.jpeg" ContentType="image/jpeg"/>
  <Override PartName="/ppt/media/image38.jpeg" ContentType="image/jpeg"/>
  <Override PartName="/ppt/media/image65.jpeg" ContentType="image/jpeg"/>
  <Override PartName="/ppt/media/image32.jpeg" ContentType="image/jpeg"/>
  <Override PartName="/ppt/media/image69.jpeg" ContentType="image/jpeg"/>
  <Override PartName="/ppt/media/image36.jpeg" ContentType="image/jpeg"/>
  <Override PartName="/ppt/media/image67.jpeg" ContentType="image/jpeg"/>
  <Override PartName="/ppt/media/image34.jpeg" ContentType="image/jpeg"/>
  <Override PartName="/ppt/media/image35.jpeg" ContentType="image/jpeg"/>
  <Override PartName="/ppt/media/image31.jpeg" ContentType="image/jpeg"/>
  <Override PartName="/ppt/media/image30.jpeg" ContentType="image/jpeg"/>
  <Override PartName="/ppt/media/image8.jpeg" ContentType="image/jpeg"/>
  <Override PartName="/ppt/media/image23.jpeg" ContentType="image/jpeg"/>
  <Override PartName="/ppt/media/image82.jpeg" ContentType="image/jpeg"/>
  <Override PartName="/ppt/media/image79.png" ContentType="image/png"/>
  <Override PartName="/ppt/media/image50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6.jpeg" ContentType="image/jpeg"/>
  <Override PartName="/ppt/media/image7.jpeg" ContentType="image/jpeg"/>
  <Override PartName="/ppt/media/image9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28.jpeg" ContentType="image/jpeg"/>
  <Override PartName="/ppt/media/image87.jpeg" ContentType="image/jpeg"/>
  <Override PartName="/ppt/media/image14.jpeg" ContentType="image/jpeg"/>
  <Override PartName="/ppt/media/image47.jpeg" ContentType="image/jpeg"/>
  <Override PartName="/ppt/media/image88.jpeg" ContentType="image/jpeg"/>
  <Override PartName="/ppt/media/image29.jpeg" ContentType="image/jpeg"/>
  <Override PartName="/ppt/media/image15.jpeg" ContentType="image/jpeg"/>
  <Override PartName="/ppt/media/image48.jpeg" ContentType="image/jpeg"/>
  <Override PartName="/ppt/media/image16.jpeg" ContentType="image/jpeg"/>
  <Override PartName="/ppt/media/image49.jpeg" ContentType="image/jpeg"/>
  <Override PartName="/ppt/media/image83.jpeg" ContentType="image/jpeg"/>
  <Override PartName="/ppt/media/image24.jpeg" ContentType="image/jpeg"/>
  <Override PartName="/ppt/media/image10.jpeg" ContentType="image/jpeg"/>
  <Override PartName="/ppt/media/image57.jpeg" ContentType="image/jpeg"/>
  <Override PartName="/ppt/media/image43.jpeg" ContentType="image/jpeg"/>
  <Override PartName="/ppt/media/image68.jpeg" ContentType="image/jpeg"/>
  <Override PartName="/ppt/media/image70.png" ContentType="image/png"/>
  <Override PartName="/ppt/media/image84.jpeg" ContentType="image/jpeg"/>
  <Override PartName="/ppt/media/image25.jpeg" ContentType="image/jpeg"/>
  <Override PartName="/ppt/media/image11.jpeg" ContentType="image/jpeg"/>
  <Override PartName="/ppt/media/image58.jpeg" ContentType="image/jpeg"/>
  <Override PartName="/ppt/media/image44.jpeg" ContentType="image/jpeg"/>
  <Override PartName="/ppt/media/image85.jpeg" ContentType="image/jpeg"/>
  <Override PartName="/ppt/media/image26.jpeg" ContentType="image/jpeg"/>
  <Override PartName="/ppt/media/image12.jpeg" ContentType="image/jpeg"/>
  <Override PartName="/ppt/media/image59.jpeg" ContentType="image/jpeg"/>
  <Override PartName="/ppt/media/image45.jpeg" ContentType="image/jpeg"/>
  <Override PartName="/ppt/media/image86.jpeg" ContentType="image/jpeg"/>
  <Override PartName="/ppt/media/image27.jpeg" ContentType="image/jpeg"/>
  <Override PartName="/ppt/media/image13.jpeg" ContentType="image/jpeg"/>
  <Override PartName="/ppt/media/image46.jpeg" ContentType="image/jpeg"/>
  <Override PartName="/ppt/media/image37.jpeg" ContentType="image/jpeg"/>
  <Override PartName="/ppt/media/image40.jpeg" ContentType="image/jpeg"/>
  <Override PartName="/ppt/media/image73.jpeg" ContentType="image/jpeg"/>
  <Override PartName="/ppt/media/image41.jpeg" ContentType="image/jpeg"/>
  <Override PartName="/ppt/media/image51.jpeg" ContentType="image/jpeg"/>
  <Override PartName="/ppt/media/image52.jpeg" ContentType="image/jpeg"/>
  <Override PartName="/ppt/notesSlides/_rels/notesSlide23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7.xml.rels" ContentType="application/vnd.openxmlformats-package.relationships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tr-TR" sz="36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9C96F8C-0195-47E0-91CD-C87368445F4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6E613F1-7384-4B2E-9F80-C111047272F6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ACECB26-11BF-4564-9C1A-0FE4952591E0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09014AC-AE2C-4040-BD93-18A8606D93C0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0405EAA-4A94-44B9-B98B-9206C8C027FF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C5E979F-765C-46F8-8A0D-280D8D9E2556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4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45503CD-C0F6-4E1D-A79B-7FAC03F0243C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2FB5D58-2A7C-44AC-A4BF-B9EA92199549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6825387-1F24-45B2-825F-8737BC8B14D2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C77EAF5-6A87-4FBA-B454-95E9D8C2B737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1CD2EE0-8559-4729-9FE9-046A0DCDB389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5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052C551-146C-472D-B51A-A3DEB004CCF2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5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56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5D76F88-4432-4B4F-BCD7-975E5BE3B872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56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15173EF-B3A8-40E0-B28B-F57F840D1931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56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CC2632C-A1D4-4F95-B801-5208514A8D59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57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292CF58-8484-45C5-801F-A796AFD4EE07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tr-TR" sz="3600" spc="-1" strike="noStrike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7DC8101-110A-441D-B69F-765C47ACCEBD}" type="datetime">
              <a:rPr b="0" lang="en-US" sz="900" spc="-1" strike="noStrike">
                <a:solidFill>
                  <a:srgbClr val="8b8b8b"/>
                </a:solidFill>
                <a:latin typeface="Arial"/>
              </a:rPr>
              <a:t>4/9/20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AD06D91-6F78-48B4-98FF-ED12BB677618}" type="slidenum">
              <a:rPr b="0" lang="en-US" sz="2000" spc="-1" strike="noStrike">
                <a:solidFill>
                  <a:srgbClr val="feffff"/>
                </a:solidFill>
                <a:latin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4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tr-TR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2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tr-TR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2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tr-TR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tr-TR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tr-TR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tr-TR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26D0CC3-ADCD-4D1B-9C7C-DB5EB9EF6C8B}" type="datetime">
              <a:rPr b="0" lang="en-US" sz="900" spc="-1" strike="noStrike">
                <a:solidFill>
                  <a:srgbClr val="8b8b8b"/>
                </a:solidFill>
                <a:latin typeface="Arial"/>
              </a:rPr>
              <a:t>4/9/20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8" name="CustomShape 30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9A65EC3-6A79-44D4-A0A6-8597C8701D56}" type="slidenum">
              <a:rPr b="0" lang="en-US" sz="2000" spc="-1" strike="noStrike">
                <a:solidFill>
                  <a:srgbClr val="feffff"/>
                </a:solidFill>
                <a:latin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100" name="PlaceHolder 3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tr-TR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4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tr-TR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2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tr-TR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2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tr-TR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tr-TR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tr-TR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tr-TR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2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tr-TR" sz="5400" spc="-1" strike="noStrike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b="0" lang="tr-T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76C9D73-F006-48DD-88A5-F3F5BA4BB8CB}" type="datetime">
              <a:rPr b="0" lang="en-US" sz="900" spc="-1" strike="noStrike">
                <a:solidFill>
                  <a:srgbClr val="8b8b8b"/>
                </a:solidFill>
                <a:latin typeface="Arial"/>
              </a:rPr>
              <a:t>4/9/20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67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8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9DFD03C-F12E-45CE-9B04-035E0F07BFB4}" type="slidenum">
              <a:rPr b="0" lang="en-US" sz="2000" spc="-1" strike="noStrike">
                <a:solidFill>
                  <a:srgbClr val="feffff"/>
                </a:solidFill>
                <a:latin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  <p:sp>
        <p:nvSpPr>
          <p:cNvPr id="170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404040"/>
                </a:solidFill>
                <a:latin typeface="Century Gothic"/>
              </a:rPr>
              <a:t>Click to edit the outline text format</a:t>
            </a:r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400" spc="-1" strike="noStrike">
                <a:solidFill>
                  <a:srgbClr val="404040"/>
                </a:solidFill>
                <a:latin typeface="Century Gothic"/>
              </a:rPr>
              <a:t>Second Outline Level</a:t>
            </a:r>
            <a:endParaRPr b="0" lang="tr-TR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200" spc="-1" strike="noStrike">
                <a:solidFill>
                  <a:srgbClr val="404040"/>
                </a:solidFill>
                <a:latin typeface="Century Gothic"/>
              </a:rPr>
              <a:t>Third Outline Level</a:t>
            </a:r>
            <a:endParaRPr b="0" lang="tr-TR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200" spc="-1" strike="noStrike">
                <a:solidFill>
                  <a:srgbClr val="404040"/>
                </a:solidFill>
                <a:latin typeface="Century Gothic"/>
              </a:rPr>
              <a:t>Fourth Outline Level</a:t>
            </a:r>
            <a:endParaRPr b="0" lang="tr-TR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404040"/>
                </a:solidFill>
                <a:latin typeface="Century Gothic"/>
              </a:rPr>
              <a:t>Fifth Outline Level</a:t>
            </a:r>
            <a:endParaRPr b="0" lang="tr-TR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404040"/>
                </a:solidFill>
                <a:latin typeface="Century Gothic"/>
              </a:rPr>
              <a:t>Sixth Outline Level</a:t>
            </a:r>
            <a:endParaRPr b="0" lang="tr-TR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404040"/>
                </a:solidFill>
                <a:latin typeface="Century Gothic"/>
              </a:rPr>
              <a:t>Seventh Outline Level</a:t>
            </a:r>
            <a:endParaRPr b="0" lang="tr-TR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08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0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21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tr-TR" sz="3600" spc="-1" strike="noStrike">
                <a:solidFill>
                  <a:srgbClr val="262626"/>
                </a:solidFill>
                <a:latin typeface="Century Gothic"/>
              </a:rPr>
              <a:t>Modifiez le style du titre</a:t>
            </a:r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Wingdings 3" charset="2"/>
              <a:buChar char=""/>
            </a:pPr>
            <a:r>
              <a:rPr b="0" lang="tr-TR" sz="1800" spc="-1" strike="noStrike">
                <a:solidFill>
                  <a:srgbClr val="404040"/>
                </a:solidFill>
                <a:latin typeface="Century Gothic"/>
              </a:rPr>
              <a:t>Modifiez les styles du texte du masque</a:t>
            </a:r>
            <a:endParaRPr b="0" lang="tr-TR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Wingdings 3" charset="2"/>
              <a:buChar char=""/>
            </a:pPr>
            <a:r>
              <a:rPr b="0" lang="tr-TR" sz="1600" spc="-1" strike="noStrike">
                <a:solidFill>
                  <a:srgbClr val="404040"/>
                </a:solidFill>
                <a:latin typeface="Century Gothic"/>
              </a:rPr>
              <a:t>Deuxième niveau</a:t>
            </a:r>
            <a:endParaRPr b="0" lang="tr-TR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Wingdings 3" charset="2"/>
              <a:buChar char=""/>
            </a:pPr>
            <a:r>
              <a:rPr b="0" lang="tr-TR" sz="1400" spc="-1" strike="noStrike">
                <a:solidFill>
                  <a:srgbClr val="404040"/>
                </a:solidFill>
                <a:latin typeface="Century Gothic"/>
              </a:rPr>
              <a:t>Troisième niveau</a:t>
            </a:r>
            <a:endParaRPr b="0" lang="tr-TR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Wingdings 3" charset="2"/>
              <a:buChar char=""/>
            </a:pPr>
            <a:r>
              <a:rPr b="0" lang="tr-TR" sz="1200" spc="-1" strike="noStrike">
                <a:solidFill>
                  <a:srgbClr val="404040"/>
                </a:solidFill>
                <a:latin typeface="Century Gothic"/>
              </a:rPr>
              <a:t>Quatrième niveau</a:t>
            </a:r>
            <a:endParaRPr b="0" lang="tr-TR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Font typeface="Wingdings 3" charset="2"/>
              <a:buChar char=""/>
            </a:pPr>
            <a:r>
              <a:rPr b="0" lang="tr-TR" sz="1200" spc="-1" strike="noStrike">
                <a:solidFill>
                  <a:srgbClr val="404040"/>
                </a:solidFill>
                <a:latin typeface="Century Gothic"/>
              </a:rPr>
              <a:t>Cinquième niveau</a:t>
            </a:r>
            <a:endParaRPr b="0" lang="tr-TR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6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29AB4E9-DA9F-4944-8B84-CAB75C0E937D}" type="datetime">
              <a:rPr b="0" lang="en-US" sz="900" spc="-1" strike="noStrike">
                <a:solidFill>
                  <a:srgbClr val="8b8b8b"/>
                </a:solidFill>
                <a:latin typeface="Arial"/>
              </a:rPr>
              <a:t>4/9/20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37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38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CB102C8-0C78-4DEC-B5A2-50736BFDCD2C}" type="slidenum">
              <a:rPr b="0" lang="en-US" sz="2000" spc="-1" strike="noStrike">
                <a:solidFill>
                  <a:srgbClr val="feffff"/>
                </a:solidFill>
                <a:latin typeface="Arial"/>
              </a:rPr>
              <a:t>&lt;number&gt;</a:t>
            </a:fld>
            <a:endParaRPr b="0" lang="en-U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63.jpeg"/><Relationship Id="rId8" Type="http://schemas.openxmlformats.org/officeDocument/2006/relationships/image" Target="../media/image64.jpeg"/><Relationship Id="rId9" Type="http://schemas.openxmlformats.org/officeDocument/2006/relationships/image" Target="../media/image65.jpeg"/><Relationship Id="rId10" Type="http://schemas.openxmlformats.org/officeDocument/2006/relationships/image" Target="../media/image66.jpeg"/><Relationship Id="rId11" Type="http://schemas.openxmlformats.org/officeDocument/2006/relationships/image" Target="../media/image67.jpeg"/><Relationship Id="rId12" Type="http://schemas.openxmlformats.org/officeDocument/2006/relationships/slideLayout" Target="../slideLayouts/slideLayout37.xml"/><Relationship Id="rId1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image" Target="../media/image81.jpeg"/><Relationship Id="rId3" Type="http://schemas.openxmlformats.org/officeDocument/2006/relationships/image" Target="../media/image82.jpeg"/><Relationship Id="rId4" Type="http://schemas.openxmlformats.org/officeDocument/2006/relationships/image" Target="../media/image83.jpeg"/><Relationship Id="rId5" Type="http://schemas.openxmlformats.org/officeDocument/2006/relationships/image" Target="../media/image84.jpeg"/><Relationship Id="rId6" Type="http://schemas.openxmlformats.org/officeDocument/2006/relationships/image" Target="../media/image85.jpeg"/><Relationship Id="rId7" Type="http://schemas.openxmlformats.org/officeDocument/2006/relationships/image" Target="../media/image86.jpeg"/><Relationship Id="rId8" Type="http://schemas.openxmlformats.org/officeDocument/2006/relationships/image" Target="../media/image87.jpeg"/><Relationship Id="rId9" Type="http://schemas.openxmlformats.org/officeDocument/2006/relationships/image" Target="../media/image88.jpeg"/><Relationship Id="rId10" Type="http://schemas.openxmlformats.org/officeDocument/2006/relationships/image" Target="../media/image89.jpeg"/><Relationship Id="rId11" Type="http://schemas.openxmlformats.org/officeDocument/2006/relationships/image" Target="../media/image90.jpeg"/><Relationship Id="rId12" Type="http://schemas.openxmlformats.org/officeDocument/2006/relationships/slideLayout" Target="../slideLayouts/slideLayout37.xml"/><Relationship Id="rId13" Type="http://schemas.openxmlformats.org/officeDocument/2006/relationships/notesSlide" Target="../notesSlides/notesSlide4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1523880" y="0"/>
            <a:ext cx="999720" cy="6857640"/>
          </a:xfrm>
          <a:prstGeom prst="flowChartProcess">
            <a:avLst/>
          </a:prstGeom>
          <a:solidFill>
            <a:srgbClr val="ff0000"/>
          </a:solidFill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3"/>
          <p:cNvSpPr/>
          <p:nvPr/>
        </p:nvSpPr>
        <p:spPr>
          <a:xfrm>
            <a:off x="2523960" y="0"/>
            <a:ext cx="999720" cy="6857640"/>
          </a:xfrm>
          <a:prstGeom prst="flowChartProcess">
            <a:avLst/>
          </a:prstGeom>
          <a:solidFill>
            <a:srgbClr val="ff6600"/>
          </a:solidFill>
          <a:ln cap="rnd">
            <a:solidFill>
              <a:srgbClr val="ff33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3524400" y="0"/>
            <a:ext cx="999720" cy="6857640"/>
          </a:xfrm>
          <a:prstGeom prst="flowChartProcess">
            <a:avLst/>
          </a:prstGeom>
          <a:solidFill>
            <a:srgbClr val="ffff00"/>
          </a:solidFill>
          <a:ln cap="rnd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5"/>
          <p:cNvSpPr/>
          <p:nvPr/>
        </p:nvSpPr>
        <p:spPr>
          <a:xfrm>
            <a:off x="5524560" y="0"/>
            <a:ext cx="999720" cy="6857640"/>
          </a:xfrm>
          <a:prstGeom prst="flowChartProcess">
            <a:avLst/>
          </a:prstGeom>
          <a:solidFill>
            <a:srgbClr val="0070c0"/>
          </a:solidFill>
          <a:ln cap="rnd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6"/>
          <p:cNvSpPr/>
          <p:nvPr/>
        </p:nvSpPr>
        <p:spPr>
          <a:xfrm>
            <a:off x="6524640" y="0"/>
            <a:ext cx="999720" cy="6857640"/>
          </a:xfrm>
          <a:prstGeom prst="flowChartProcess">
            <a:avLst/>
          </a:prstGeom>
          <a:solidFill>
            <a:srgbClr val="ff3399"/>
          </a:solidFill>
          <a:ln cap="rnd">
            <a:solidFill>
              <a:srgbClr val="ff33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7"/>
          <p:cNvSpPr/>
          <p:nvPr/>
        </p:nvSpPr>
        <p:spPr>
          <a:xfrm>
            <a:off x="7524720" y="0"/>
            <a:ext cx="999720" cy="6857640"/>
          </a:xfrm>
          <a:prstGeom prst="flowChartProcess">
            <a:avLst/>
          </a:prstGeom>
          <a:solidFill>
            <a:srgbClr val="800080"/>
          </a:solidFill>
          <a:ln cap="rnd">
            <a:solidFill>
              <a:srgbClr val="80008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8"/>
          <p:cNvSpPr/>
          <p:nvPr/>
        </p:nvSpPr>
        <p:spPr>
          <a:xfrm>
            <a:off x="4524480" y="0"/>
            <a:ext cx="999720" cy="6857640"/>
          </a:xfrm>
          <a:prstGeom prst="flowChartProcess">
            <a:avLst/>
          </a:prstGeom>
          <a:solidFill>
            <a:srgbClr val="009900"/>
          </a:solidFill>
          <a:ln cap="rnd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9"/>
          <p:cNvSpPr/>
          <p:nvPr/>
        </p:nvSpPr>
        <p:spPr>
          <a:xfrm>
            <a:off x="9596520" y="0"/>
            <a:ext cx="1071360" cy="6857640"/>
          </a:xfrm>
          <a:prstGeom prst="flowChartProcess">
            <a:avLst/>
          </a:prstGeom>
          <a:solidFill>
            <a:schemeClr val="tx1"/>
          </a:solidFill>
          <a:ln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10"/>
          <p:cNvSpPr/>
          <p:nvPr/>
        </p:nvSpPr>
        <p:spPr>
          <a:xfrm>
            <a:off x="8524800" y="0"/>
            <a:ext cx="1071360" cy="6857640"/>
          </a:xfrm>
          <a:prstGeom prst="flowChartProcess">
            <a:avLst/>
          </a:prstGeom>
          <a:solidFill>
            <a:schemeClr val="bg1"/>
          </a:solidFill>
          <a:ln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11"/>
          <p:cNvSpPr/>
          <p:nvPr/>
        </p:nvSpPr>
        <p:spPr>
          <a:xfrm>
            <a:off x="1667160" y="2277000"/>
            <a:ext cx="91674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9600" spc="-1" strike="noStrike">
                <a:solidFill>
                  <a:srgbClr val="ffffff"/>
                </a:solidFill>
                <a:latin typeface="Arial"/>
              </a:rPr>
              <a:t>D I E F</a:t>
            </a:r>
            <a:r>
              <a:rPr b="0" lang="en-US" sz="4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96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0" lang="en-US" sz="40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9600" spc="-1" strike="noStrike">
                <a:solidFill>
                  <a:srgbClr val="ffffff"/>
                </a:solidFill>
                <a:latin typeface="Arial"/>
              </a:rPr>
              <a:t>R</a:t>
            </a:r>
            <a:r>
              <a:rPr b="0" lang="en-US" sz="4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9600" spc="-1" strike="noStrike">
                <a:solidFill>
                  <a:srgbClr val="ffffff"/>
                </a:solidFill>
                <a:latin typeface="Arial"/>
              </a:rPr>
              <a:t>B</a:t>
            </a:r>
            <a:r>
              <a:rPr b="0" lang="en-US" sz="7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96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0" lang="en-US" sz="7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9600" spc="-1" strike="noStrike">
                <a:solidFill>
                  <a:srgbClr val="ffffff"/>
                </a:solidFill>
                <a:latin typeface="Arial"/>
              </a:rPr>
              <a:t>N</a:t>
            </a:r>
            <a:endParaRPr b="0" lang="en-US" sz="9600" spc="-1" strike="noStrike">
              <a:latin typeface="Arial"/>
            </a:endParaRPr>
          </a:p>
        </p:txBody>
      </p:sp>
      <p:sp>
        <p:nvSpPr>
          <p:cNvPr id="293" name="CustomShape 12"/>
          <p:cNvSpPr/>
          <p:nvPr/>
        </p:nvSpPr>
        <p:spPr>
          <a:xfrm>
            <a:off x="0" y="0"/>
            <a:ext cx="1510200" cy="68576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13"/>
          <p:cNvSpPr/>
          <p:nvPr/>
        </p:nvSpPr>
        <p:spPr>
          <a:xfrm>
            <a:off x="10667880" y="0"/>
            <a:ext cx="1523520" cy="685764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8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8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8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8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8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8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8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8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8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8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8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8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8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8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8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5" dur="8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8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8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8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4" dur="8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8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8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3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0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4367160" y="1628640"/>
            <a:ext cx="108072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tr-TR" sz="8800" spc="-1" strike="noStrike">
                <a:solidFill>
                  <a:srgbClr val="262626"/>
                </a:solidFill>
                <a:latin typeface="Arial"/>
              </a:rPr>
              <a:t>W</a:t>
            </a:r>
            <a:endParaRPr b="0" lang="tr-TR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70352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379" name="CustomShape 2"/>
          <p:cNvSpPr/>
          <p:nvPr/>
        </p:nvSpPr>
        <p:spPr>
          <a:xfrm>
            <a:off x="3381480" y="2286000"/>
            <a:ext cx="428400" cy="4571640"/>
          </a:xfrm>
          <a:prstGeom prst="rect">
            <a:avLst/>
          </a:prstGeom>
          <a:solidFill>
            <a:schemeClr val="tx1"/>
          </a:solidFill>
          <a:ln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CustomShape 3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CustomShape 4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CustomShape 5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6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chemeClr val="tx1"/>
          </a:solidFill>
          <a:ln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7"/>
          <p:cNvSpPr/>
          <p:nvPr/>
        </p:nvSpPr>
        <p:spPr>
          <a:xfrm>
            <a:off x="4068720" y="3203640"/>
            <a:ext cx="614340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0000"/>
                </a:solidFill>
                <a:latin typeface="Arial"/>
              </a:rPr>
              <a:t>schwarz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85" name="CustomShape 8"/>
          <p:cNvSpPr/>
          <p:nvPr/>
        </p:nvSpPr>
        <p:spPr>
          <a:xfrm>
            <a:off x="5303880" y="333360"/>
            <a:ext cx="107928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0000"/>
                </a:solidFill>
                <a:latin typeface="Arial"/>
              </a:rPr>
              <a:t>Z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86" name="CustomShape 9"/>
          <p:cNvSpPr/>
          <p:nvPr/>
        </p:nvSpPr>
        <p:spPr>
          <a:xfrm>
            <a:off x="6258600" y="1863000"/>
            <a:ext cx="1080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0000"/>
                </a:solidFill>
                <a:latin typeface="Arial"/>
              </a:rPr>
              <a:t>S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87" name="CustomShape 10"/>
          <p:cNvSpPr/>
          <p:nvPr/>
        </p:nvSpPr>
        <p:spPr>
          <a:xfrm>
            <a:off x="7184160" y="381960"/>
            <a:ext cx="107928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0000"/>
                </a:solidFill>
                <a:latin typeface="Arial"/>
              </a:rPr>
              <a:t>C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88" name="CustomShape 11"/>
          <p:cNvSpPr/>
          <p:nvPr/>
        </p:nvSpPr>
        <p:spPr>
          <a:xfrm>
            <a:off x="7896960" y="1560600"/>
            <a:ext cx="107928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89" name="CustomShape 12"/>
          <p:cNvSpPr/>
          <p:nvPr/>
        </p:nvSpPr>
        <p:spPr>
          <a:xfrm>
            <a:off x="9223200" y="531000"/>
            <a:ext cx="107928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0000"/>
                </a:solidFill>
                <a:latin typeface="Arial"/>
              </a:rPr>
              <a:t>R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90" name="CustomShape 13"/>
          <p:cNvSpPr/>
          <p:nvPr/>
        </p:nvSpPr>
        <p:spPr>
          <a:xfrm>
            <a:off x="10096560" y="1917000"/>
            <a:ext cx="1080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0000"/>
                </a:solidFill>
                <a:latin typeface="Arial"/>
              </a:rPr>
              <a:t>H</a:t>
            </a:r>
            <a:endParaRPr b="0" lang="en-US" sz="8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07" dur="indefinite" restart="never" nodeType="tmRoot">
          <p:childTnLst>
            <p:seq>
              <p:cTn id="608" dur="indefinite" nodeType="mainSeq">
                <p:childTnLst>
                  <p:par>
                    <p:cTn id="609" nodeType="clickEffect" fill="hold">
                      <p:stCondLst>
                        <p:cond delay="0"/>
                      </p:stCondLst>
                      <p:childTnLst>
                        <p:par>
                          <p:cTn id="6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3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4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5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16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618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0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1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2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3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625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27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nodeType="clickEffect" fill="hold">
                      <p:stCondLst>
                        <p:cond delay="indefinite"/>
                      </p:stCondLst>
                      <p:childTnLst>
                        <p:par>
                          <p:cTn id="6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0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5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nodeType="clickEffect" fill="hold">
                      <p:stCondLst>
                        <p:cond delay="indefinite"/>
                      </p:stCondLst>
                      <p:childTnLst>
                        <p:par>
                          <p:cTn id="6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9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4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nodeType="clickEffect" fill="hold">
                      <p:stCondLst>
                        <p:cond delay="indefinite"/>
                      </p:stCondLst>
                      <p:childTnLst>
                        <p:par>
                          <p:cTn id="6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8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3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nodeType="clickEffect" fill="hold">
                      <p:stCondLst>
                        <p:cond delay="indefinite"/>
                      </p:stCondLst>
                      <p:childTnLst>
                        <p:par>
                          <p:cTn id="6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7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nodeType="clickEffect" fill="hold">
                      <p:stCondLst>
                        <p:cond delay="indefinite"/>
                      </p:stCondLst>
                      <p:childTnLst>
                        <p:par>
                          <p:cTn id="6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6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nodeType="clickEffect" fill="hold">
                      <p:stCondLst>
                        <p:cond delay="indefinite"/>
                      </p:stCondLst>
                      <p:childTnLst>
                        <p:par>
                          <p:cTn id="6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5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nodeType="clickEffect" fill="hold">
                      <p:stCondLst>
                        <p:cond delay="indefinite"/>
                      </p:stCondLst>
                      <p:childTnLst>
                        <p:par>
                          <p:cTn id="6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84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9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nodeType="clickEffect" fill="hold">
                      <p:stCondLst>
                        <p:cond delay="indefinite"/>
                      </p:stCondLst>
                      <p:childTnLst>
                        <p:par>
                          <p:cTn id="6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3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5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6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439880" y="487440"/>
            <a:ext cx="151092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tr-TR" sz="8800" spc="-1" strike="noStrike">
                <a:solidFill>
                  <a:srgbClr val="ffffff"/>
                </a:solidFill>
                <a:latin typeface="Arial"/>
              </a:rPr>
              <a:t>I</a:t>
            </a:r>
            <a:endParaRPr b="0" lang="tr-TR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3381480" y="2214720"/>
            <a:ext cx="428400" cy="4642920"/>
          </a:xfrm>
          <a:prstGeom prst="rect">
            <a:avLst/>
          </a:prstGeom>
          <a:solidFill>
            <a:schemeClr val="bg1"/>
          </a:solidFill>
          <a:ln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3" name="6 Resim" descr="Adsız.jpg"/>
          <p:cNvPicPr/>
          <p:nvPr/>
        </p:nvPicPr>
        <p:blipFill>
          <a:blip r:embed="rId1">
            <a:biLevel thresh="50000"/>
          </a:blip>
          <a:stretch/>
        </p:blipFill>
        <p:spPr>
          <a:xfrm>
            <a:off x="1523880" y="0"/>
            <a:ext cx="2444400" cy="2142720"/>
          </a:xfrm>
          <a:prstGeom prst="rect">
            <a:avLst/>
          </a:prstGeom>
          <a:ln>
            <a:noFill/>
          </a:ln>
        </p:spPr>
      </p:pic>
      <p:sp>
        <p:nvSpPr>
          <p:cNvPr id="394" name="CustomShape 3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4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CustomShape 5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6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chemeClr val="bg1"/>
          </a:solidFill>
          <a:ln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CustomShape 7"/>
          <p:cNvSpPr/>
          <p:nvPr/>
        </p:nvSpPr>
        <p:spPr>
          <a:xfrm>
            <a:off x="3935520" y="3213000"/>
            <a:ext cx="644328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ffff"/>
                </a:solidFill>
                <a:latin typeface="Arial"/>
              </a:rPr>
              <a:t>weiß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99" name="CustomShape 8"/>
          <p:cNvSpPr/>
          <p:nvPr/>
        </p:nvSpPr>
        <p:spPr>
          <a:xfrm>
            <a:off x="5303880" y="1844640"/>
            <a:ext cx="151236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ffff"/>
                </a:solidFill>
                <a:latin typeface="Arial"/>
              </a:rPr>
              <a:t>ß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00" name="CustomShape 9"/>
          <p:cNvSpPr/>
          <p:nvPr/>
        </p:nvSpPr>
        <p:spPr>
          <a:xfrm>
            <a:off x="6888240" y="404640"/>
            <a:ext cx="15109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ffff"/>
                </a:solidFill>
                <a:latin typeface="Arial"/>
              </a:rPr>
              <a:t>W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01" name="CustomShape 10"/>
          <p:cNvSpPr/>
          <p:nvPr/>
        </p:nvSpPr>
        <p:spPr>
          <a:xfrm>
            <a:off x="8472600" y="1773360"/>
            <a:ext cx="15109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ffff"/>
                </a:solidFill>
                <a:latin typeface="Arial"/>
              </a:rPr>
              <a:t>E</a:t>
            </a:r>
            <a:endParaRPr b="0" lang="en-US" sz="8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98" dur="indefinite" restart="never" nodeType="tmRoot">
          <p:childTnLst>
            <p:seq>
              <p:cTn id="699" dur="indefinite" nodeType="mainSeq">
                <p:childTnLst>
                  <p:par>
                    <p:cTn id="700" nodeType="clickEffect" fill="hold">
                      <p:stCondLst>
                        <p:cond delay="0"/>
                      </p:stCondLst>
                      <p:childTnLst>
                        <p:par>
                          <p:cTn id="7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2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5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707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9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0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1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2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71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16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nodeType="clickEffect" fill="hold">
                      <p:stCondLst>
                        <p:cond delay="indefinite"/>
                      </p:stCondLst>
                      <p:childTnLst>
                        <p:par>
                          <p:cTn id="7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9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4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nodeType="clickEffect" fill="hold">
                      <p:stCondLst>
                        <p:cond delay="indefinite"/>
                      </p:stCondLst>
                      <p:childTnLst>
                        <p:par>
                          <p:cTn id="7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8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3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nodeType="clickEffect" fill="hold">
                      <p:stCondLst>
                        <p:cond delay="indefinite"/>
                      </p:stCondLst>
                      <p:childTnLst>
                        <p:par>
                          <p:cTn id="7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7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nodeType="clickEffect" fill="hold">
                      <p:stCondLst>
                        <p:cond delay="indefinite"/>
                      </p:stCondLst>
                      <p:childTnLst>
                        <p:par>
                          <p:cTn id="7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6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nodeType="clickEffect" fill="hold">
                      <p:stCondLst>
                        <p:cond delay="indefinite"/>
                      </p:stCondLst>
                      <p:childTnLst>
                        <p:par>
                          <p:cTn id="7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5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8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nodeType="clickEffect" fill="hold">
                      <p:stCondLst>
                        <p:cond delay="indefinite"/>
                      </p:stCondLst>
                      <p:childTnLst>
                        <p:par>
                          <p:cTn id="7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1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3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4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5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367160" y="1628640"/>
            <a:ext cx="108072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996633"/>
                </a:solidFill>
                <a:latin typeface="Arial"/>
              </a:rPr>
              <a:t>R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rgbClr val="996633"/>
          </a:solidFill>
          <a:ln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ustomShape 3"/>
          <p:cNvSpPr/>
          <p:nvPr/>
        </p:nvSpPr>
        <p:spPr>
          <a:xfrm>
            <a:off x="4295880" y="3222720"/>
            <a:ext cx="614340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996633"/>
                </a:solidFill>
                <a:latin typeface="Arial"/>
              </a:rPr>
              <a:t>braun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5303880" y="333360"/>
            <a:ext cx="107928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996633"/>
                </a:solidFill>
                <a:latin typeface="Arial"/>
              </a:rPr>
              <a:t>N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6383160" y="1607400"/>
            <a:ext cx="1080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996633"/>
                </a:solidFill>
                <a:latin typeface="Arial"/>
              </a:rPr>
              <a:t>U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7248240" y="318600"/>
            <a:ext cx="107928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996633"/>
                </a:solidFill>
                <a:latin typeface="Arial"/>
              </a:rPr>
              <a:t>B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08" name="CustomShape 7"/>
          <p:cNvSpPr/>
          <p:nvPr/>
        </p:nvSpPr>
        <p:spPr>
          <a:xfrm>
            <a:off x="8410680" y="1542960"/>
            <a:ext cx="107928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996633"/>
                </a:solidFill>
                <a:latin typeface="Arial"/>
              </a:rPr>
              <a:t>A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09" name="CustomShape 8"/>
          <p:cNvSpPr/>
          <p:nvPr/>
        </p:nvSpPr>
        <p:spPr>
          <a:xfrm>
            <a:off x="8472600" y="907920"/>
            <a:ext cx="107928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9"/>
          <p:cNvSpPr/>
          <p:nvPr/>
        </p:nvSpPr>
        <p:spPr>
          <a:xfrm>
            <a:off x="8759880" y="2060640"/>
            <a:ext cx="1080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1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70352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412" name="CustomShape 10"/>
          <p:cNvSpPr/>
          <p:nvPr/>
        </p:nvSpPr>
        <p:spPr>
          <a:xfrm>
            <a:off x="3575160" y="2286000"/>
            <a:ext cx="428400" cy="457164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CustomShape 11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CustomShape 12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5" name="CustomShape 13"/>
          <p:cNvSpPr/>
          <p:nvPr/>
        </p:nvSpPr>
        <p:spPr>
          <a:xfrm>
            <a:off x="1012824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66" dur="indefinite" restart="never" nodeType="tmRoot">
          <p:childTnLst>
            <p:seq>
              <p:cTn id="767" dur="indefinite" nodeType="mainSeq">
                <p:childTnLst>
                  <p:par>
                    <p:cTn id="768" nodeType="clickEffect" fill="hold">
                      <p:stCondLst>
                        <p:cond delay="0"/>
                      </p:stCondLst>
                      <p:childTnLst>
                        <p:par>
                          <p:cTn id="7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0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2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3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4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75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7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9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0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2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3000"/>
                            </p:stCondLst>
                            <p:childTnLst>
                              <p:par>
                                <p:cTn id="78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86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4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3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2" fill="hold">
                      <p:stCondLst>
                        <p:cond delay="indefinite"/>
                      </p:stCondLst>
                      <p:childTnLst>
                        <p:par>
                          <p:cTn id="833" fill="hold">
                            <p:stCondLst>
                              <p:cond delay="0"/>
                            </p:stCondLst>
                            <p:childTnLst>
                              <p:par>
                                <p:cTn id="834" nodeType="clickEffect" fill="hold" presetClass="entr" presetID="3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834"/>
                                    </p:cond>
                                  </p:end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9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nodeType="clickEffect" fill="hold" presetClass="entr" presetID="3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843"/>
                                    </p:cond>
                                  </p:end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8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0" fill="hold">
                      <p:stCondLst>
                        <p:cond delay="indefinite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4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5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6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4511520" y="404640"/>
            <a:ext cx="106812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tr-TR" sz="8800" spc="-1" strike="noStrike">
                <a:solidFill>
                  <a:srgbClr val="a6a6a6"/>
                </a:solidFill>
                <a:latin typeface="Arial"/>
              </a:rPr>
              <a:t>A</a:t>
            </a:r>
            <a:endParaRPr b="0" lang="tr-TR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7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52388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418" name="CustomShape 2"/>
          <p:cNvSpPr/>
          <p:nvPr/>
        </p:nvSpPr>
        <p:spPr>
          <a:xfrm>
            <a:off x="3381480" y="2286000"/>
            <a:ext cx="428400" cy="4357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CustomShape 3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0" name="CustomShape 4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CustomShape 5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CustomShape 6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7"/>
          <p:cNvSpPr/>
          <p:nvPr/>
        </p:nvSpPr>
        <p:spPr>
          <a:xfrm>
            <a:off x="4727520" y="3068640"/>
            <a:ext cx="497160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8"/>
          <p:cNvSpPr/>
          <p:nvPr/>
        </p:nvSpPr>
        <p:spPr>
          <a:xfrm>
            <a:off x="5951520" y="1700280"/>
            <a:ext cx="10681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a6a6a6"/>
                </a:solidFill>
                <a:latin typeface="Arial"/>
              </a:rPr>
              <a:t>U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25" name="CustomShape 9"/>
          <p:cNvSpPr/>
          <p:nvPr/>
        </p:nvSpPr>
        <p:spPr>
          <a:xfrm>
            <a:off x="7391520" y="189000"/>
            <a:ext cx="106956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a6a6a6"/>
                </a:solidFill>
                <a:latin typeface="Arial"/>
              </a:rPr>
              <a:t>R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26" name="CustomShape 10"/>
          <p:cNvSpPr/>
          <p:nvPr/>
        </p:nvSpPr>
        <p:spPr>
          <a:xfrm>
            <a:off x="8832960" y="1197000"/>
            <a:ext cx="10681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a6a6a6"/>
                </a:solidFill>
                <a:latin typeface="Arial"/>
              </a:rPr>
              <a:t>G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427" name="CustomShape 11"/>
          <p:cNvSpPr/>
          <p:nvPr/>
        </p:nvSpPr>
        <p:spPr>
          <a:xfrm>
            <a:off x="4095720" y="3035160"/>
            <a:ext cx="614340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a6a6a6"/>
                </a:solidFill>
                <a:latin typeface="Arial"/>
              </a:rPr>
              <a:t>grau</a:t>
            </a:r>
            <a:endParaRPr b="0" lang="en-US" sz="8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857" dur="indefinite" restart="never" nodeType="tmRoot">
          <p:childTnLst>
            <p:seq>
              <p:cTn id="858" dur="indefinite" nodeType="mainSeq">
                <p:childTnLst>
                  <p:par>
                    <p:cTn id="859" nodeType="clickEffect" fill="hold">
                      <p:stCondLst>
                        <p:cond delay="0"/>
                      </p:stCondLst>
                      <p:childTnLst>
                        <p:par>
                          <p:cTn id="8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1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3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4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5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66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868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0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1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2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3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875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77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nodeType="clickEffect" fill="hold">
                      <p:stCondLst>
                        <p:cond delay="indefinite"/>
                      </p:stCondLst>
                      <p:childTnLst>
                        <p:par>
                          <p:cTn id="8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80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5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nodeType="clickEffect" fill="hold">
                      <p:stCondLst>
                        <p:cond delay="indefinite"/>
                      </p:stCondLst>
                      <p:childTnLst>
                        <p:par>
                          <p:cTn id="8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89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4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6" nodeType="clickEffect" fill="hold">
                      <p:stCondLst>
                        <p:cond delay="indefinite"/>
                      </p:stCondLst>
                      <p:childTnLst>
                        <p:par>
                          <p:cTn id="8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8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3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nodeType="clickEffect" fill="hold">
                      <p:stCondLst>
                        <p:cond delay="indefinite"/>
                      </p:stCondLst>
                      <p:childTnLst>
                        <p:par>
                          <p:cTn id="9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07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4" nodeType="clickEffect" fill="hold">
                      <p:stCondLst>
                        <p:cond delay="indefinite"/>
                      </p:stCondLst>
                      <p:childTnLst>
                        <p:par>
                          <p:cTn id="9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16" nodeType="clickEffect" fill="hold" presetClass="entr" presetID="45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916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8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19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0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1" fill="hold">
                      <p:stCondLst>
                        <p:cond delay="indefinite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5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26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7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2063520" y="256500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0" lang="tr-TR" sz="6000" spc="-1" strike="noStrike">
                <a:solidFill>
                  <a:srgbClr val="ff0000"/>
                </a:solidFill>
                <a:latin typeface="Arial"/>
              </a:rPr>
              <a:t>W</a:t>
            </a:r>
            <a:r>
              <a:rPr b="0" lang="tr-TR" sz="6000" spc="-1" strike="noStrike">
                <a:solidFill>
                  <a:srgbClr val="262626"/>
                </a:solidFill>
                <a:latin typeface="Arial"/>
              </a:rPr>
              <a:t>i</a:t>
            </a:r>
            <a:r>
              <a:rPr b="0" lang="tr-TR" sz="6000" spc="-1" strike="noStrike">
                <a:solidFill>
                  <a:srgbClr val="ff3399"/>
                </a:solidFill>
                <a:latin typeface="Arial"/>
              </a:rPr>
              <a:t>r</a:t>
            </a:r>
            <a:r>
              <a:rPr b="0" lang="tr-TR" sz="6000" spc="-1" strike="noStrike">
                <a:solidFill>
                  <a:srgbClr val="262626"/>
                </a:solidFill>
                <a:latin typeface="Arial"/>
              </a:rPr>
              <a:t> </a:t>
            </a:r>
            <a:r>
              <a:rPr b="0" lang="tr-TR" sz="6000" spc="-1" strike="noStrike">
                <a:solidFill>
                  <a:srgbClr val="996633"/>
                </a:solidFill>
                <a:latin typeface="Arial"/>
              </a:rPr>
              <a:t>r</a:t>
            </a:r>
            <a:r>
              <a:rPr b="0" lang="tr-TR" sz="6000" spc="-1" strike="noStrike">
                <a:solidFill>
                  <a:srgbClr val="00b050"/>
                </a:solidFill>
                <a:latin typeface="Arial"/>
              </a:rPr>
              <a:t>e</a:t>
            </a:r>
            <a:r>
              <a:rPr b="0" lang="tr-TR" sz="6000" spc="-1" strike="noStrike">
                <a:solidFill>
                  <a:srgbClr val="ff6600"/>
                </a:solidFill>
                <a:latin typeface="Arial"/>
              </a:rPr>
              <a:t>k</a:t>
            </a:r>
            <a:r>
              <a:rPr b="0" lang="tr-TR" sz="6000" spc="-1" strike="noStrike">
                <a:solidFill>
                  <a:srgbClr val="d9d9d9"/>
                </a:solidFill>
                <a:latin typeface="Arial"/>
              </a:rPr>
              <a:t>a</a:t>
            </a:r>
            <a:r>
              <a:rPr b="0" lang="tr-TR" sz="6000" spc="-1" strike="noStrike">
                <a:solidFill>
                  <a:srgbClr val="ffc000"/>
                </a:solidFill>
                <a:latin typeface="Arial"/>
              </a:rPr>
              <a:t>p</a:t>
            </a:r>
            <a:r>
              <a:rPr b="0" lang="tr-TR" sz="6000" spc="-1" strike="noStrike">
                <a:solidFill>
                  <a:srgbClr val="262626"/>
                </a:solidFill>
                <a:latin typeface="Arial"/>
              </a:rPr>
              <a:t>i</a:t>
            </a:r>
            <a:r>
              <a:rPr b="0" lang="tr-TR" sz="6000" spc="-1" strike="noStrike">
                <a:solidFill>
                  <a:srgbClr val="c00000"/>
                </a:solidFill>
                <a:latin typeface="Arial"/>
              </a:rPr>
              <a:t>t</a:t>
            </a:r>
            <a:r>
              <a:rPr b="0" lang="tr-TR" sz="6000" spc="-1" strike="noStrike">
                <a:solidFill>
                  <a:srgbClr val="bfbfbf"/>
                </a:solidFill>
                <a:latin typeface="Arial"/>
              </a:rPr>
              <a:t>u</a:t>
            </a:r>
            <a:r>
              <a:rPr b="0" lang="tr-TR" sz="6000" spc="-1" strike="noStrike">
                <a:solidFill>
                  <a:srgbClr val="262626"/>
                </a:solidFill>
                <a:latin typeface="Arial"/>
              </a:rPr>
              <a:t>l</a:t>
            </a:r>
            <a:r>
              <a:rPr b="0" lang="tr-TR" sz="6000" spc="-1" strike="noStrike">
                <a:solidFill>
                  <a:srgbClr val="ff3399"/>
                </a:solidFill>
                <a:latin typeface="Arial"/>
              </a:rPr>
              <a:t>i</a:t>
            </a:r>
            <a:r>
              <a:rPr b="0" lang="tr-TR" sz="6000" spc="-1" strike="noStrike">
                <a:solidFill>
                  <a:srgbClr val="7030a0"/>
                </a:solidFill>
                <a:latin typeface="Arial"/>
              </a:rPr>
              <a:t>e</a:t>
            </a:r>
            <a:r>
              <a:rPr b="0" lang="tr-TR" sz="6000" spc="-1" strike="noStrike">
                <a:solidFill>
                  <a:srgbClr val="ffff00"/>
                </a:solidFill>
                <a:latin typeface="Arial"/>
              </a:rPr>
              <a:t>r</a:t>
            </a:r>
            <a:r>
              <a:rPr b="0" lang="tr-TR" sz="6000" spc="-1" strike="noStrike">
                <a:solidFill>
                  <a:srgbClr val="0099ff"/>
                </a:solidFill>
                <a:latin typeface="Arial"/>
              </a:rPr>
              <a:t>e</a:t>
            </a:r>
            <a:r>
              <a:rPr b="0" lang="tr-TR" sz="6000" spc="-1" strike="noStrike">
                <a:solidFill>
                  <a:srgbClr val="cc0099"/>
                </a:solidFill>
                <a:latin typeface="Arial"/>
              </a:rPr>
              <a:t>n</a:t>
            </a:r>
            <a:r>
              <a:rPr b="0" lang="tr-TR" sz="6000" spc="-1" strike="noStrike">
                <a:solidFill>
                  <a:srgbClr val="00cc00"/>
                </a:solidFill>
                <a:latin typeface="Arial"/>
              </a:rPr>
              <a:t>!</a:t>
            </a:r>
            <a:endParaRPr b="0" lang="tr-TR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Picture 3" descr="C:\Users\Pierre\Desktop\JAUNE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30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gelb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3863160" y="6105600"/>
            <a:ext cx="460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Das T-Shirt ist …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28" dur="indefinite" restart="never" nodeType="tmRoot">
          <p:childTnLst>
            <p:seq>
              <p:cTn id="929" dur="indefinite" nodeType="mainSeq">
                <p:childTnLst>
                  <p:par>
                    <p:cTn id="930" nodeType="clickEffect" fill="hold">
                      <p:stCondLst>
                        <p:cond delay="indefinite"/>
                      </p:stCondLst>
                      <p:childTnLst>
                        <p:par>
                          <p:cTn id="9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34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Picture 3" descr="C:\Users\Pierre\Desktop\BLEU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33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blau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35" dur="indefinite" restart="never" nodeType="tmRoot">
          <p:childTnLst>
            <p:seq>
              <p:cTn id="936" dur="indefinite" nodeType="mainSeq">
                <p:childTnLst>
                  <p:par>
                    <p:cTn id="937" nodeType="clickEffect" fill="hold">
                      <p:stCondLst>
                        <p:cond delay="indefinite"/>
                      </p:stCondLst>
                      <p:childTnLst>
                        <p:par>
                          <p:cTn id="9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41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3" descr="C:\Users\Pierre\Desktop\ROUGE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35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rot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42" dur="indefinite" restart="never" nodeType="tmRoot">
          <p:childTnLst>
            <p:seq>
              <p:cTn id="943" dur="indefinite" nodeType="mainSeq">
                <p:childTnLst>
                  <p:par>
                    <p:cTn id="944" nodeType="clickEffect" fill="hold">
                      <p:stCondLst>
                        <p:cond delay="indefinite"/>
                      </p:stCondLst>
                      <p:childTnLst>
                        <p:par>
                          <p:cTn id="9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48" dur="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3" descr="C:\Users\Pierre\Desktop\ROSE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37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rosa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49" dur="indefinite" restart="never" nodeType="tmRoot">
          <p:childTnLst>
            <p:seq>
              <p:cTn id="950" dur="indefinite" nodeType="mainSeq">
                <p:childTnLst>
                  <p:par>
                    <p:cTn id="951" nodeType="clickEffect" fill="hold">
                      <p:stCondLst>
                        <p:cond delay="indefinite"/>
                      </p:stCondLst>
                      <p:childTnLst>
                        <p:par>
                          <p:cTn id="9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5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55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Picture 3" descr="C:\Users\Pierre\Desktop\NOIR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39" name="CustomShape 1"/>
          <p:cNvSpPr/>
          <p:nvPr/>
        </p:nvSpPr>
        <p:spPr>
          <a:xfrm>
            <a:off x="4881600" y="3071880"/>
            <a:ext cx="24285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Arial"/>
              </a:rPr>
              <a:t>schwarz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56" dur="indefinite" restart="never" nodeType="tmRoot">
          <p:childTnLst>
            <p:seq>
              <p:cTn id="957" dur="indefinite" nodeType="mainSeq">
                <p:childTnLst>
                  <p:par>
                    <p:cTn id="958" nodeType="clickEffect" fill="hold">
                      <p:stCondLst>
                        <p:cond delay="indefinite"/>
                      </p:stCondLst>
                      <p:childTnLst>
                        <p:par>
                          <p:cTn id="9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6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62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2063520" y="256500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0" lang="tr-TR" sz="6000" spc="-1" strike="noStrike">
                <a:solidFill>
                  <a:srgbClr val="ff0000"/>
                </a:solidFill>
                <a:latin typeface="Arial"/>
              </a:rPr>
              <a:t>K</a:t>
            </a:r>
            <a:r>
              <a:rPr b="0" lang="tr-TR" sz="6000" spc="-1" strike="noStrike">
                <a:solidFill>
                  <a:srgbClr val="262626"/>
                </a:solidFill>
                <a:latin typeface="Arial"/>
              </a:rPr>
              <a:t>e</a:t>
            </a:r>
            <a:r>
              <a:rPr b="0" lang="tr-TR" sz="6000" spc="-1" strike="noStrike">
                <a:solidFill>
                  <a:srgbClr val="ff3399"/>
                </a:solidFill>
                <a:latin typeface="Arial"/>
              </a:rPr>
              <a:t>n</a:t>
            </a:r>
            <a:r>
              <a:rPr b="0" lang="tr-TR" sz="6000" spc="-1" strike="noStrike">
                <a:solidFill>
                  <a:srgbClr val="996633"/>
                </a:solidFill>
                <a:latin typeface="Arial"/>
              </a:rPr>
              <a:t>n</a:t>
            </a:r>
            <a:r>
              <a:rPr b="0" lang="tr-TR" sz="6000" spc="-1" strike="noStrike">
                <a:solidFill>
                  <a:srgbClr val="00b050"/>
                </a:solidFill>
                <a:latin typeface="Arial"/>
              </a:rPr>
              <a:t>s</a:t>
            </a:r>
            <a:r>
              <a:rPr b="0" lang="tr-TR" sz="6000" spc="-1" strike="noStrike">
                <a:solidFill>
                  <a:srgbClr val="ff6600"/>
                </a:solidFill>
                <a:latin typeface="Arial"/>
              </a:rPr>
              <a:t>t </a:t>
            </a:r>
            <a:r>
              <a:rPr b="0" lang="tr-TR" sz="6000" spc="-1" strike="noStrike">
                <a:solidFill>
                  <a:srgbClr val="d9d9d9"/>
                </a:solidFill>
                <a:latin typeface="Arial"/>
              </a:rPr>
              <a:t>d</a:t>
            </a:r>
            <a:r>
              <a:rPr b="0" lang="tr-TR" sz="6000" spc="-1" strike="noStrike">
                <a:solidFill>
                  <a:srgbClr val="ffc000"/>
                </a:solidFill>
                <a:latin typeface="Arial"/>
              </a:rPr>
              <a:t>u </a:t>
            </a:r>
            <a:r>
              <a:rPr b="0" lang="tr-TR" sz="6000" spc="-1" strike="noStrike">
                <a:solidFill>
                  <a:srgbClr val="262626"/>
                </a:solidFill>
                <a:latin typeface="Arial"/>
              </a:rPr>
              <a:t>e</a:t>
            </a:r>
            <a:r>
              <a:rPr b="0" lang="tr-TR" sz="6000" spc="-1" strike="noStrike">
                <a:solidFill>
                  <a:srgbClr val="c00000"/>
                </a:solidFill>
                <a:latin typeface="Arial"/>
              </a:rPr>
              <a:t>i</a:t>
            </a:r>
            <a:r>
              <a:rPr b="0" lang="tr-TR" sz="6000" spc="-1" strike="noStrike">
                <a:solidFill>
                  <a:srgbClr val="bfbfbf"/>
                </a:solidFill>
                <a:latin typeface="Arial"/>
              </a:rPr>
              <a:t>n</a:t>
            </a:r>
            <a:r>
              <a:rPr b="0" lang="tr-TR" sz="6000" spc="-1" strike="noStrike">
                <a:solidFill>
                  <a:srgbClr val="262626"/>
                </a:solidFill>
                <a:latin typeface="Arial"/>
              </a:rPr>
              <a:t>i</a:t>
            </a:r>
            <a:r>
              <a:rPr b="0" lang="tr-TR" sz="6000" spc="-1" strike="noStrike">
                <a:solidFill>
                  <a:srgbClr val="ff3399"/>
                </a:solidFill>
                <a:latin typeface="Arial"/>
              </a:rPr>
              <a:t>g</a:t>
            </a:r>
            <a:r>
              <a:rPr b="0" lang="tr-TR" sz="6000" spc="-1" strike="noStrike">
                <a:solidFill>
                  <a:srgbClr val="7030a0"/>
                </a:solidFill>
                <a:latin typeface="Arial"/>
              </a:rPr>
              <a:t>e </a:t>
            </a:r>
            <a:r>
              <a:rPr b="0" lang="tr-TR" sz="6000" spc="-1" strike="noStrike">
                <a:solidFill>
                  <a:srgbClr val="996633"/>
                </a:solidFill>
                <a:latin typeface="Arial"/>
              </a:rPr>
              <a:t>F</a:t>
            </a:r>
            <a:r>
              <a:rPr b="0" lang="tr-TR" sz="6000" spc="-1" strike="noStrike">
                <a:solidFill>
                  <a:srgbClr val="7030a0"/>
                </a:solidFill>
                <a:latin typeface="Arial"/>
              </a:rPr>
              <a:t>a</a:t>
            </a:r>
            <a:r>
              <a:rPr b="0" lang="tr-TR" sz="6000" spc="-1" strike="noStrike">
                <a:solidFill>
                  <a:srgbClr val="ffff00"/>
                </a:solidFill>
                <a:latin typeface="Arial"/>
              </a:rPr>
              <a:t>r</a:t>
            </a:r>
            <a:r>
              <a:rPr b="0" lang="tr-TR" sz="6000" spc="-1" strike="noStrike">
                <a:solidFill>
                  <a:srgbClr val="ff0000"/>
                </a:solidFill>
                <a:latin typeface="Arial"/>
              </a:rPr>
              <a:t>b</a:t>
            </a:r>
            <a:r>
              <a:rPr b="0" lang="tr-TR" sz="6000" spc="-1" strike="noStrike">
                <a:solidFill>
                  <a:srgbClr val="0099ff"/>
                </a:solidFill>
                <a:latin typeface="Arial"/>
              </a:rPr>
              <a:t>e</a:t>
            </a:r>
            <a:r>
              <a:rPr b="0" lang="tr-TR" sz="6000" spc="-1" strike="noStrike">
                <a:solidFill>
                  <a:srgbClr val="cc0099"/>
                </a:solidFill>
                <a:latin typeface="Arial"/>
              </a:rPr>
              <a:t>n</a:t>
            </a:r>
            <a:r>
              <a:rPr b="0" lang="tr-TR" sz="6000" spc="-1" strike="noStrike">
                <a:solidFill>
                  <a:srgbClr val="ccff99"/>
                </a:solidFill>
                <a:latin typeface="Arial"/>
              </a:rPr>
              <a:t>?</a:t>
            </a:r>
            <a:endParaRPr b="0" lang="tr-TR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3" descr="C:\Users\Pierre\Desktop\MARRON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41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braun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63" dur="indefinite" restart="never" nodeType="tmRoot">
          <p:childTnLst>
            <p:seq>
              <p:cTn id="964" dur="indefinite" nodeType="mainSeq">
                <p:childTnLst>
                  <p:par>
                    <p:cTn id="965" nodeType="clickEffect" fill="hold">
                      <p:stCondLst>
                        <p:cond delay="indefinite"/>
                      </p:stCondLst>
                      <p:childTnLst>
                        <p:par>
                          <p:cTn id="9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6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69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Picture 3" descr="C:\Users\Pierre\Desktop\tshirt_wht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43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weiß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70" dur="indefinite" restart="never" nodeType="tmRoot">
          <p:childTnLst>
            <p:seq>
              <p:cTn id="971" dur="indefinite" nodeType="mainSeq">
                <p:childTnLst>
                  <p:par>
                    <p:cTn id="972" nodeType="clickEffect" fill="hold">
                      <p:stCondLst>
                        <p:cond delay="indefinite"/>
                      </p:stCondLst>
                      <p:childTnLst>
                        <p:par>
                          <p:cTn id="9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76" dur="5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3" descr="C:\Users\Pierre\Desktop\GRIS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45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grau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77" dur="indefinite" restart="never" nodeType="tmRoot">
          <p:childTnLst>
            <p:seq>
              <p:cTn id="978" dur="indefinite" nodeType="mainSeq">
                <p:childTnLst>
                  <p:par>
                    <p:cTn id="979" nodeType="clickEffect" fill="hold">
                      <p:stCondLst>
                        <p:cond delay="indefinite"/>
                      </p:stCondLst>
                      <p:childTnLst>
                        <p:par>
                          <p:cTn id="9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8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83" dur="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3" descr="C:\Users\Pierre\Desktop\VERT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47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grün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84" dur="indefinite" restart="never" nodeType="tmRoot">
          <p:childTnLst>
            <p:seq>
              <p:cTn id="985" dur="indefinite" nodeType="mainSeq">
                <p:childTnLst>
                  <p:par>
                    <p:cTn id="986" nodeType="clickEffect" fill="hold">
                      <p:stCondLst>
                        <p:cond delay="indefinite"/>
                      </p:stCondLst>
                      <p:childTnLst>
                        <p:par>
                          <p:cTn id="9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8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90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3" descr="C:\Users\Pierre\Desktop\ORANGE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49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orange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91" dur="indefinite" restart="never" nodeType="tmRoot">
          <p:childTnLst>
            <p:seq>
              <p:cTn id="992" dur="indefinite" nodeType="mainSeq">
                <p:childTnLst>
                  <p:par>
                    <p:cTn id="993" nodeType="clickEffect" fill="hold">
                      <p:stCondLst>
                        <p:cond delay="indefinite"/>
                      </p:stCondLst>
                      <p:childTnLst>
                        <p:par>
                          <p:cTn id="9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9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97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3" descr="C:\Users\Pierre\Desktop\MAUVE.jpg"/>
          <p:cNvPicPr/>
          <p:nvPr/>
        </p:nvPicPr>
        <p:blipFill>
          <a:blip r:embed="rId1"/>
          <a:stretch/>
        </p:blipFill>
        <p:spPr>
          <a:xfrm>
            <a:off x="3025800" y="895320"/>
            <a:ext cx="6140160" cy="5067000"/>
          </a:xfrm>
          <a:prstGeom prst="rect">
            <a:avLst/>
          </a:prstGeom>
          <a:ln>
            <a:noFill/>
          </a:ln>
        </p:spPr>
      </p:pic>
      <p:sp>
        <p:nvSpPr>
          <p:cNvPr id="451" name="CustomShape 1"/>
          <p:cNvSpPr/>
          <p:nvPr/>
        </p:nvSpPr>
        <p:spPr>
          <a:xfrm>
            <a:off x="5095800" y="3071880"/>
            <a:ext cx="214272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lila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98" dur="indefinite" restart="never" nodeType="tmRoot">
          <p:childTnLst>
            <p:seq>
              <p:cTn id="999" dur="indefinite" nodeType="mainSeq">
                <p:childTnLst>
                  <p:par>
                    <p:cTn id="1000" nodeType="clickEffect" fill="hold">
                      <p:stCondLst>
                        <p:cond delay="indefinite"/>
                      </p:stCondLst>
                      <p:childTnLst>
                        <p:par>
                          <p:cTn id="10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0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04" dur="5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tr-T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2927520" y="2997000"/>
            <a:ext cx="79293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7030a0"/>
                </a:solidFill>
                <a:latin typeface="Arial"/>
              </a:rPr>
              <a:t>W</a:t>
            </a:r>
            <a:r>
              <a:rPr b="0" lang="en-US" sz="6000" spc="-1" strike="noStrike">
                <a:solidFill>
                  <a:srgbClr val="ebebeb"/>
                </a:solidFill>
                <a:latin typeface="Arial"/>
              </a:rPr>
              <a:t>e</a:t>
            </a:r>
            <a:r>
              <a:rPr b="0" lang="en-US" sz="6000" spc="-1" strike="noStrike">
                <a:solidFill>
                  <a:srgbClr val="ff0000"/>
                </a:solidFill>
                <a:latin typeface="Arial"/>
              </a:rPr>
              <a:t>l</a:t>
            </a:r>
            <a:r>
              <a:rPr b="0" lang="en-US" sz="6000" spc="-1" strike="noStrike">
                <a:solidFill>
                  <a:srgbClr val="949494"/>
                </a:solidFill>
                <a:latin typeface="Arial"/>
              </a:rPr>
              <a:t>c</a:t>
            </a:r>
            <a:r>
              <a:rPr b="0" lang="en-US" sz="6000" spc="-1" strike="noStrike">
                <a:solidFill>
                  <a:srgbClr val="00b050"/>
                </a:solidFill>
                <a:latin typeface="Arial"/>
              </a:rPr>
              <a:t>h</a:t>
            </a:r>
            <a:r>
              <a:rPr b="0" lang="en-US" sz="6000" spc="-1" strike="noStrike">
                <a:solidFill>
                  <a:srgbClr val="cccccc"/>
                </a:solidFill>
                <a:latin typeface="Arial"/>
              </a:rPr>
              <a:t>e</a:t>
            </a:r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6000" spc="-1" strike="noStrike">
                <a:solidFill>
                  <a:srgbClr val="7030a0"/>
                </a:solidFill>
                <a:latin typeface="Arial"/>
              </a:rPr>
              <a:t>F</a:t>
            </a:r>
            <a:r>
              <a:rPr b="0" lang="en-US" sz="6000" spc="-1" strike="noStrike">
                <a:solidFill>
                  <a:srgbClr val="ffff00"/>
                </a:solidFill>
                <a:latin typeface="Arial"/>
              </a:rPr>
              <a:t>a</a:t>
            </a:r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6000" spc="-1" strike="noStrike">
                <a:solidFill>
                  <a:srgbClr val="ff7c80"/>
                </a:solidFill>
                <a:latin typeface="Arial"/>
              </a:rPr>
              <a:t>b</a:t>
            </a:r>
            <a:r>
              <a:rPr b="0" lang="en-US" sz="6000" spc="-1" strike="noStrike">
                <a:solidFill>
                  <a:srgbClr val="cc0099"/>
                </a:solidFill>
                <a:latin typeface="Arial"/>
              </a:rPr>
              <a:t>e</a:t>
            </a:r>
            <a:r>
              <a:rPr b="0" lang="en-US" sz="6000" spc="-1" strike="noStrike">
                <a:solidFill>
                  <a:srgbClr val="cc6600"/>
                </a:solidFill>
                <a:latin typeface="Arial"/>
              </a:rPr>
              <a:t> f</a:t>
            </a:r>
            <a:r>
              <a:rPr b="0" lang="en-US" sz="6000" spc="-1" strike="noStrike">
                <a:solidFill>
                  <a:srgbClr val="c00000"/>
                </a:solidFill>
                <a:latin typeface="Arial"/>
              </a:rPr>
              <a:t>e</a:t>
            </a:r>
            <a:r>
              <a:rPr b="0" lang="en-US" sz="6000" spc="-1" strike="noStrike">
                <a:solidFill>
                  <a:srgbClr val="92d050"/>
                </a:solidFill>
                <a:latin typeface="Arial"/>
              </a:rPr>
              <a:t>h</a:t>
            </a:r>
            <a:r>
              <a:rPr b="0" lang="en-US" sz="6000" spc="-1" strike="noStrike">
                <a:solidFill>
                  <a:srgbClr val="bababa"/>
                </a:solidFill>
                <a:latin typeface="Arial"/>
              </a:rPr>
              <a:t>l</a:t>
            </a:r>
            <a:r>
              <a:rPr b="0" lang="en-US" sz="6000" spc="-1" strike="noStrike">
                <a:solidFill>
                  <a:srgbClr val="ffff00"/>
                </a:solidFill>
                <a:latin typeface="Arial"/>
              </a:rPr>
              <a:t>t</a:t>
            </a:r>
            <a:r>
              <a:rPr b="0" lang="en-US" sz="6000" spc="-1" strike="noStrike">
                <a:solidFill>
                  <a:srgbClr val="ff6600"/>
                </a:solidFill>
                <a:latin typeface="Arial"/>
              </a:rPr>
              <a:t>?</a:t>
            </a:r>
            <a:endParaRPr b="0" lang="en-US" sz="6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3" descr="C:\Users\Pierre\Desktop\MAUVE.jpg"/>
          <p:cNvPicPr/>
          <p:nvPr/>
        </p:nvPicPr>
        <p:blipFill>
          <a:blip r:embed="rId1"/>
          <a:stretch/>
        </p:blipFill>
        <p:spPr>
          <a:xfrm>
            <a:off x="3091680" y="56736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55" name="Picture 3" descr="C:\Users\Pierre\Desktop\ORANGE.jpg"/>
          <p:cNvPicPr/>
          <p:nvPr/>
        </p:nvPicPr>
        <p:blipFill>
          <a:blip r:embed="rId2"/>
          <a:stretch/>
        </p:blipFill>
        <p:spPr>
          <a:xfrm>
            <a:off x="5276520" y="206100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56" name="Picture 3" descr="C:\Users\Pierre\Desktop\VERT.jpg"/>
          <p:cNvPicPr/>
          <p:nvPr/>
        </p:nvPicPr>
        <p:blipFill>
          <a:blip r:embed="rId3"/>
          <a:stretch/>
        </p:blipFill>
        <p:spPr>
          <a:xfrm>
            <a:off x="6343920" y="56736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57" name="Picture 3" descr="C:\Users\Pierre\Desktop\GRIS.jpg"/>
          <p:cNvPicPr/>
          <p:nvPr/>
        </p:nvPicPr>
        <p:blipFill>
          <a:blip r:embed="rId4"/>
          <a:stretch/>
        </p:blipFill>
        <p:spPr>
          <a:xfrm>
            <a:off x="3178080" y="522936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58" name="Picture 3" descr="C:\Users\Pierre\Desktop\tshirt_wht.jpg"/>
          <p:cNvPicPr/>
          <p:nvPr/>
        </p:nvPicPr>
        <p:blipFill>
          <a:blip r:embed="rId5"/>
          <a:stretch/>
        </p:blipFill>
        <p:spPr>
          <a:xfrm>
            <a:off x="7434000" y="501300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59" name="Picture 3" descr="C:\Users\Pierre\Desktop\MARRON.jpg"/>
          <p:cNvPicPr/>
          <p:nvPr/>
        </p:nvPicPr>
        <p:blipFill>
          <a:blip r:embed="rId6"/>
          <a:stretch/>
        </p:blipFill>
        <p:spPr>
          <a:xfrm>
            <a:off x="9619200" y="439740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60" name="Picture 3" descr="C:\Users\Pierre\Desktop\NOIR.jpg"/>
          <p:cNvPicPr/>
          <p:nvPr/>
        </p:nvPicPr>
        <p:blipFill>
          <a:blip r:embed="rId7"/>
          <a:stretch/>
        </p:blipFill>
        <p:spPr>
          <a:xfrm>
            <a:off x="2770920" y="301212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61" name="Picture 3" descr="C:\Users\Pierre\Desktop\ROSE.jpg"/>
          <p:cNvPicPr/>
          <p:nvPr/>
        </p:nvPicPr>
        <p:blipFill>
          <a:blip r:embed="rId8"/>
          <a:stretch/>
        </p:blipFill>
        <p:spPr>
          <a:xfrm>
            <a:off x="6883200" y="353052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62" name="Picture 3" descr="C:\Users\Pierre\Desktop\ROUGE.jpg"/>
          <p:cNvPicPr/>
          <p:nvPr/>
        </p:nvPicPr>
        <p:blipFill>
          <a:blip r:embed="rId9"/>
          <a:stretch/>
        </p:blipFill>
        <p:spPr>
          <a:xfrm>
            <a:off x="9596520" y="119664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63" name="Picture 3" descr="C:\Users\Pierre\Desktop\BLEU.jpg"/>
          <p:cNvPicPr/>
          <p:nvPr/>
        </p:nvPicPr>
        <p:blipFill>
          <a:blip r:embed="rId10"/>
          <a:stretch/>
        </p:blipFill>
        <p:spPr>
          <a:xfrm>
            <a:off x="5013720" y="4070520"/>
            <a:ext cx="1307880" cy="1079280"/>
          </a:xfrm>
          <a:prstGeom prst="rect">
            <a:avLst/>
          </a:prstGeom>
          <a:ln>
            <a:noFill/>
          </a:ln>
        </p:spPr>
      </p:pic>
      <p:pic>
        <p:nvPicPr>
          <p:cNvPr id="464" name="Picture 3" descr="C:\Users\Pierre\Desktop\JAUNE.jpg"/>
          <p:cNvPicPr/>
          <p:nvPr/>
        </p:nvPicPr>
        <p:blipFill>
          <a:blip r:embed="rId11"/>
          <a:stretch/>
        </p:blipFill>
        <p:spPr>
          <a:xfrm>
            <a:off x="8029080" y="2276280"/>
            <a:ext cx="1307880" cy="107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005" dur="indefinite" restart="never" nodeType="tmRoot">
          <p:childTnLst>
            <p:seq>
              <p:cTn id="1006" dur="indefinite" nodeType="mainSeq">
                <p:childTnLst>
                  <p:par>
                    <p:cTn id="1007" nodeType="clickEffect" fill="hold">
                      <p:stCondLst>
                        <p:cond delay="indefinite"/>
                      </p:stCondLst>
                      <p:childTnLst>
                        <p:par>
                          <p:cTn id="10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1" nodeType="clickEffect" fill="hold">
                      <p:stCondLst>
                        <p:cond delay="indefinite"/>
                      </p:stCondLst>
                      <p:childTnLst>
                        <p:par>
                          <p:cTn id="10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nodeType="clickEffect" fill="hold">
                      <p:stCondLst>
                        <p:cond delay="indefinite"/>
                      </p:stCondLst>
                      <p:childTnLst>
                        <p:par>
                          <p:cTn id="10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9" nodeType="clickEffect" fill="hold">
                      <p:stCondLst>
                        <p:cond delay="indefinite"/>
                      </p:stCondLst>
                      <p:childTnLst>
                        <p:par>
                          <p:cTn id="10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3" nodeType="clickEffect" fill="hold">
                      <p:stCondLst>
                        <p:cond delay="indefinite"/>
                      </p:stCondLst>
                      <p:childTnLst>
                        <p:par>
                          <p:cTn id="10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nodeType="clickEffect" fill="hold">
                      <p:stCondLst>
                        <p:cond delay="indefinite"/>
                      </p:stCondLst>
                      <p:childTnLst>
                        <p:par>
                          <p:cTn id="10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nodeType="clickEffect" fill="hold">
                      <p:stCondLst>
                        <p:cond delay="indefinite"/>
                      </p:stCondLst>
                      <p:childTnLst>
                        <p:par>
                          <p:cTn id="10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5" nodeType="clickEffect" fill="hold">
                      <p:stCondLst>
                        <p:cond delay="indefinite"/>
                      </p:stCondLst>
                      <p:childTnLst>
                        <p:par>
                          <p:cTn id="10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nodeType="clickEffect" fill="hold">
                      <p:stCondLst>
                        <p:cond delay="indefinite"/>
                      </p:stCondLst>
                      <p:childTnLst>
                        <p:par>
                          <p:cTn id="10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3" nodeType="clickEffect" fill="hold">
                      <p:stCondLst>
                        <p:cond delay="indefinite"/>
                      </p:stCondLst>
                      <p:childTnLst>
                        <p:par>
                          <p:cTn id="10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7" nodeType="clickEffect" fill="hold">
                      <p:stCondLst>
                        <p:cond delay="indefinite"/>
                      </p:stCondLst>
                      <p:childTnLst>
                        <p:par>
                          <p:cTn id="10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nodeType="clickEffect" fill="hold">
                      <p:stCondLst>
                        <p:cond delay="indefinite"/>
                      </p:stCondLst>
                      <p:childTnLst>
                        <p:par>
                          <p:cTn id="10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5" nodeType="clickEffect" fill="hold">
                      <p:stCondLst>
                        <p:cond delay="indefinite"/>
                      </p:stCondLst>
                      <p:childTnLst>
                        <p:par>
                          <p:cTn id="10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9" nodeType="clickEffect" fill="hold">
                      <p:stCondLst>
                        <p:cond delay="indefinite"/>
                      </p:stCondLst>
                      <p:childTnLst>
                        <p:par>
                          <p:cTn id="10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nodeType="clickEffect" fill="hold">
                      <p:stCondLst>
                        <p:cond delay="indefinite"/>
                      </p:stCondLst>
                      <p:childTnLst>
                        <p:par>
                          <p:cTn id="10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7" nodeType="clickEffect" fill="hold">
                      <p:stCondLst>
                        <p:cond delay="indefinite"/>
                      </p:stCondLst>
                      <p:childTnLst>
                        <p:par>
                          <p:cTn id="10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1" nodeType="clickEffect" fill="hold">
                      <p:stCondLst>
                        <p:cond delay="indefinite"/>
                      </p:stCondLst>
                      <p:childTnLst>
                        <p:par>
                          <p:cTn id="10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5" nodeType="clickEffect" fill="hold">
                      <p:stCondLst>
                        <p:cond delay="indefinite"/>
                      </p:stCondLst>
                      <p:childTnLst>
                        <p:par>
                          <p:cTn id="10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nodeType="clickEffect" fill="hold">
                      <p:stCondLst>
                        <p:cond delay="indefinite"/>
                      </p:stCondLst>
                      <p:childTnLst>
                        <p:par>
                          <p:cTn id="10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3" nodeType="clickEffect" fill="hold">
                      <p:stCondLst>
                        <p:cond delay="indefinite"/>
                      </p:stCondLst>
                      <p:childTnLst>
                        <p:par>
                          <p:cTn id="10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7" nodeType="clickEffect" fill="hold">
                      <p:stCondLst>
                        <p:cond delay="indefinite"/>
                      </p:stCondLst>
                      <p:childTnLst>
                        <p:par>
                          <p:cTn id="10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8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nodeType="clickEffect" fill="hold">
                      <p:stCondLst>
                        <p:cond delay="indefinite"/>
                      </p:stCondLst>
                      <p:childTnLst>
                        <p:par>
                          <p:cTn id="10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5" nodeType="clickEffect" fill="hold">
                      <p:stCondLst>
                        <p:cond delay="indefinite"/>
                      </p:stCondLst>
                      <p:childTnLst>
                        <p:par>
                          <p:cTn id="10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nodeType="clickEffect" fill="hold">
                      <p:stCondLst>
                        <p:cond delay="indefinite"/>
                      </p:stCondLst>
                      <p:childTnLst>
                        <p:par>
                          <p:cTn id="1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2927520" y="2997000"/>
            <a:ext cx="8576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7030a0"/>
                </a:solidFill>
                <a:latin typeface="Arial"/>
              </a:rPr>
              <a:t>B</a:t>
            </a:r>
            <a:r>
              <a:rPr b="0" lang="en-US" sz="6000" spc="-1" strike="noStrike">
                <a:solidFill>
                  <a:srgbClr val="ebebeb"/>
                </a:solidFill>
                <a:latin typeface="Arial"/>
              </a:rPr>
              <a:t>e</a:t>
            </a:r>
            <a:r>
              <a:rPr b="0" lang="en-US" sz="6000" spc="-1" strike="noStrike">
                <a:solidFill>
                  <a:srgbClr val="ff0000"/>
                </a:solidFill>
                <a:latin typeface="Arial"/>
              </a:rPr>
              <a:t>a</a:t>
            </a:r>
            <a:r>
              <a:rPr b="0" lang="en-US" sz="6000" spc="-1" strike="noStrike">
                <a:solidFill>
                  <a:srgbClr val="949494"/>
                </a:solidFill>
                <a:latin typeface="Arial"/>
              </a:rPr>
              <a:t>n</a:t>
            </a:r>
            <a:r>
              <a:rPr b="0" lang="en-US" sz="6000" spc="-1" strike="noStrike">
                <a:solidFill>
                  <a:srgbClr val="00b050"/>
                </a:solidFill>
                <a:latin typeface="Arial"/>
              </a:rPr>
              <a:t>t</a:t>
            </a:r>
            <a:r>
              <a:rPr b="0" lang="en-US" sz="6000" spc="-1" strike="noStrike">
                <a:solidFill>
                  <a:srgbClr val="cccccc"/>
                </a:solidFill>
                <a:latin typeface="Arial"/>
              </a:rPr>
              <a:t>w</a:t>
            </a:r>
            <a:r>
              <a:rPr b="0" lang="en-US" sz="6000" spc="-1" strike="noStrike">
                <a:solidFill>
                  <a:srgbClr val="7030a0"/>
                </a:solidFill>
                <a:latin typeface="Arial"/>
              </a:rPr>
              <a:t>o</a:t>
            </a:r>
            <a:r>
              <a:rPr b="0" lang="en-US" sz="6000" spc="-1" strike="noStrike">
                <a:solidFill>
                  <a:srgbClr val="ffff00"/>
                </a:solidFill>
                <a:latin typeface="Arial"/>
              </a:rPr>
              <a:t>r</a:t>
            </a:r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6000" spc="-1" strike="noStrike">
                <a:solidFill>
                  <a:srgbClr val="ff7c80"/>
                </a:solidFill>
                <a:latin typeface="Arial"/>
              </a:rPr>
              <a:t>e </a:t>
            </a:r>
            <a:r>
              <a:rPr b="0" lang="en-US" sz="6000" spc="-1" strike="noStrike">
                <a:solidFill>
                  <a:srgbClr val="cc0099"/>
                </a:solidFill>
                <a:latin typeface="Arial"/>
              </a:rPr>
              <a:t>d</a:t>
            </a:r>
            <a:r>
              <a:rPr b="0" lang="en-US" sz="6000" spc="-1" strike="noStrike">
                <a:solidFill>
                  <a:srgbClr val="cc6600"/>
                </a:solidFill>
                <a:latin typeface="Arial"/>
              </a:rPr>
              <a:t>i</a:t>
            </a:r>
            <a:r>
              <a:rPr b="0" lang="en-US" sz="6000" spc="-1" strike="noStrike">
                <a:solidFill>
                  <a:srgbClr val="c00000"/>
                </a:solidFill>
                <a:latin typeface="Arial"/>
              </a:rPr>
              <a:t>e </a:t>
            </a:r>
            <a:r>
              <a:rPr b="0" lang="en-US" sz="6000" spc="-1" strike="noStrike">
                <a:solidFill>
                  <a:srgbClr val="92d050"/>
                </a:solidFill>
                <a:latin typeface="Arial"/>
              </a:rPr>
              <a:t>F</a:t>
            </a:r>
            <a:r>
              <a:rPr b="0" lang="en-US" sz="6000" spc="-1" strike="noStrike">
                <a:solidFill>
                  <a:srgbClr val="bababa"/>
                </a:solidFill>
                <a:latin typeface="Arial"/>
              </a:rPr>
              <a:t>r</a:t>
            </a:r>
            <a:r>
              <a:rPr b="0" lang="en-US" sz="6000" spc="-1" strike="noStrike">
                <a:solidFill>
                  <a:srgbClr val="ffff00"/>
                </a:solidFill>
                <a:latin typeface="Arial"/>
              </a:rPr>
              <a:t>a</a:t>
            </a:r>
            <a:r>
              <a:rPr b="0" lang="en-US" sz="6000" spc="-1" strike="noStrike">
                <a:solidFill>
                  <a:srgbClr val="ff6600"/>
                </a:solidFill>
                <a:latin typeface="Arial"/>
              </a:rPr>
              <a:t>g</a:t>
            </a:r>
            <a:r>
              <a:rPr b="0" lang="en-US" sz="6000" spc="-1" strike="noStrike">
                <a:solidFill>
                  <a:srgbClr val="ff7c80"/>
                </a:solidFill>
                <a:latin typeface="Arial"/>
              </a:rPr>
              <a:t>e</a:t>
            </a:r>
            <a:r>
              <a:rPr b="0" lang="en-US" sz="6000" spc="-1" strike="noStrike">
                <a:solidFill>
                  <a:srgbClr val="0070c0"/>
                </a:solidFill>
                <a:latin typeface="Arial"/>
              </a:rPr>
              <a:t>n</a:t>
            </a:r>
            <a:r>
              <a:rPr b="0" lang="en-US" sz="6000" spc="-1" strike="noStrike">
                <a:solidFill>
                  <a:srgbClr val="ff33cc"/>
                </a:solidFill>
                <a:latin typeface="Arial"/>
              </a:rPr>
              <a:t>!</a:t>
            </a:r>
            <a:endParaRPr b="0" lang="en-US" sz="6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eine Aubergine?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Eine Aubergine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68" name="Image 5" descr=""/>
          <p:cNvPicPr/>
          <p:nvPr/>
        </p:nvPicPr>
        <p:blipFill>
          <a:blip r:embed="rId1"/>
          <a:stretch/>
        </p:blipFill>
        <p:spPr>
          <a:xfrm>
            <a:off x="3287520" y="1768320"/>
            <a:ext cx="6558480" cy="304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52388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297" name="CustomShape 1"/>
          <p:cNvSpPr/>
          <p:nvPr/>
        </p:nvSpPr>
        <p:spPr>
          <a:xfrm>
            <a:off x="3381480" y="2286000"/>
            <a:ext cx="428400" cy="4571640"/>
          </a:xfrm>
          <a:prstGeom prst="rect">
            <a:avLst/>
          </a:prstGeom>
          <a:solidFill>
            <a:srgbClr val="ff0000"/>
          </a:solidFill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TextShape 2"/>
          <p:cNvSpPr txBox="1"/>
          <p:nvPr/>
        </p:nvSpPr>
        <p:spPr>
          <a:xfrm>
            <a:off x="4295880" y="333360"/>
            <a:ext cx="165528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tr-TR" sz="8800" spc="-1" strike="noStrike">
                <a:solidFill>
                  <a:srgbClr val="ff0000"/>
                </a:solidFill>
                <a:latin typeface="Arial"/>
              </a:rPr>
              <a:t>T</a:t>
            </a:r>
            <a:endParaRPr b="0" lang="tr-TR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4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5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6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rgbClr val="ff0000"/>
          </a:solidFill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7"/>
          <p:cNvSpPr/>
          <p:nvPr/>
        </p:nvSpPr>
        <p:spPr>
          <a:xfrm>
            <a:off x="6034680" y="1386000"/>
            <a:ext cx="1655280" cy="165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0000"/>
                </a:solidFill>
                <a:latin typeface="Arial"/>
              </a:rPr>
              <a:t>R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04" name="CustomShape 8"/>
          <p:cNvSpPr/>
          <p:nvPr/>
        </p:nvSpPr>
        <p:spPr>
          <a:xfrm>
            <a:off x="7967520" y="333360"/>
            <a:ext cx="1657080" cy="165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0000"/>
                </a:solidFill>
                <a:latin typeface="Arial"/>
              </a:rPr>
              <a:t>O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05" name="CustomShape 9"/>
          <p:cNvSpPr/>
          <p:nvPr/>
        </p:nvSpPr>
        <p:spPr>
          <a:xfrm>
            <a:off x="5304600" y="2890440"/>
            <a:ext cx="3095280" cy="165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0000"/>
                </a:solidFill>
                <a:latin typeface="Arial"/>
              </a:rPr>
              <a:t>rot</a:t>
            </a:r>
            <a:endParaRPr b="0" lang="en-US" sz="8800" spc="-1" strike="noStrike">
              <a:latin typeface="Arial"/>
            </a:endParaRPr>
          </a:p>
        </p:txBody>
      </p:sp>
      <p:pic>
        <p:nvPicPr>
          <p:cNvPr id="306" name="Picture 5" descr="C:\Users\Pierre\Pictures\Bibliothèque multimédia Microsoft\j0431644.png"/>
          <p:cNvPicPr/>
          <p:nvPr/>
        </p:nvPicPr>
        <p:blipFill>
          <a:blip r:embed="rId5"/>
          <a:stretch/>
        </p:blipFill>
        <p:spPr>
          <a:xfrm>
            <a:off x="10730160" y="0"/>
            <a:ext cx="1430280" cy="1430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43" dur="indefinite" restart="never" nodeType="tmRoot">
          <p:childTnLst>
            <p:seq>
              <p:cTn id="144" dur="indefinite" nodeType="mainSeq">
                <p:childTnLst>
                  <p:par>
                    <p:cTn id="145" nodeType="clickEffect" fill="hold">
                      <p:stCondLst>
                        <p:cond delay="0"/>
                      </p:stCondLst>
                      <p:childTnLst>
                        <p:par>
                          <p:cTn id="1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3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nodeType="clickEffect" fill="hold">
                      <p:stCondLst>
                        <p:cond delay="indefinite"/>
                      </p:stCondLst>
                      <p:childTnLst>
                        <p:par>
                          <p:cTn id="1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nodeType="clickEffect" fill="hold">
                      <p:stCondLst>
                        <p:cond delay="indefinite"/>
                      </p:stCondLst>
                      <p:childTnLst>
                        <p:par>
                          <p:cTn id="1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nodeType="clickEffect" fill="hold">
                      <p:stCondLst>
                        <p:cond delay="indefinite"/>
                      </p:stCondLst>
                      <p:childTnLst>
                        <p:par>
                          <p:cTn id="1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nodeType="clickEffect" fill="hold">
                      <p:stCondLst>
                        <p:cond delay="indefinite"/>
                      </p:stCondLst>
                      <p:childTnLst>
                        <p:par>
                          <p:cTn id="1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6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eine Karotte?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Eine Karotte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71" name="Picture 4" descr="Résultat de recherche d'images pour &quot;carotte&quot;"/>
          <p:cNvPicPr/>
          <p:nvPr/>
        </p:nvPicPr>
        <p:blipFill>
          <a:blip r:embed="rId1"/>
          <a:stretch/>
        </p:blipFill>
        <p:spPr>
          <a:xfrm>
            <a:off x="2639520" y="1845000"/>
            <a:ext cx="8857800" cy="304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ein Salat?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Ein Salat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74" name="Image 1" descr=""/>
          <p:cNvPicPr/>
          <p:nvPr/>
        </p:nvPicPr>
        <p:blipFill>
          <a:blip r:embed="rId1"/>
          <a:stretch/>
        </p:blipFill>
        <p:spPr>
          <a:xfrm>
            <a:off x="4007880" y="1446480"/>
            <a:ext cx="4358880" cy="338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eine Tomate?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Eine Tomate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77" name="Image 1" descr=""/>
          <p:cNvPicPr/>
          <p:nvPr/>
        </p:nvPicPr>
        <p:blipFill>
          <a:blip r:embed="rId1"/>
          <a:stretch/>
        </p:blipFill>
        <p:spPr>
          <a:xfrm>
            <a:off x="3503880" y="1460160"/>
            <a:ext cx="5238360" cy="336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eine Banane?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Eine Banane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80" name="Image 1" descr=""/>
          <p:cNvPicPr/>
          <p:nvPr/>
        </p:nvPicPr>
        <p:blipFill>
          <a:blip r:embed="rId1"/>
          <a:stretch/>
        </p:blipFill>
        <p:spPr>
          <a:xfrm>
            <a:off x="4439880" y="2218680"/>
            <a:ext cx="3499560" cy="184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haben Blaubeeren?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Blaubeeren sind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83" name="Image 2" descr=""/>
          <p:cNvPicPr/>
          <p:nvPr/>
        </p:nvPicPr>
        <p:blipFill>
          <a:blip r:embed="rId1"/>
          <a:stretch/>
        </p:blipFill>
        <p:spPr>
          <a:xfrm>
            <a:off x="3287520" y="1282680"/>
            <a:ext cx="5575320" cy="371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der Schinken?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Der Schinken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86" name="Picture 2" descr="Image associée"/>
          <p:cNvPicPr/>
          <p:nvPr/>
        </p:nvPicPr>
        <p:blipFill>
          <a:blip r:embed="rId1"/>
          <a:stretch/>
        </p:blipFill>
        <p:spPr>
          <a:xfrm>
            <a:off x="3647880" y="1213920"/>
            <a:ext cx="5135760" cy="385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die Schokolade?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88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Die Schokolade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89" name="Image 1" descr=""/>
          <p:cNvPicPr/>
          <p:nvPr/>
        </p:nvPicPr>
        <p:blipFill>
          <a:blip r:embed="rId1"/>
          <a:stretch/>
        </p:blipFill>
        <p:spPr>
          <a:xfrm>
            <a:off x="4007880" y="1547280"/>
            <a:ext cx="3984480" cy="318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der Kaffee?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Der Kaffee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92" name="Picture 2" descr="Résultat de recherche d'images pour &quot;tasse café noir&quot;"/>
          <p:cNvPicPr/>
          <p:nvPr/>
        </p:nvPicPr>
        <p:blipFill>
          <a:blip r:embed="rId1"/>
          <a:stretch/>
        </p:blipFill>
        <p:spPr>
          <a:xfrm>
            <a:off x="3662280" y="1556640"/>
            <a:ext cx="558720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die Milch?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Die Milch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95" name="Picture 4" descr="Résultat de recherche d'images pour &quot;lait png&quot;"/>
          <p:cNvPicPr/>
          <p:nvPr/>
        </p:nvPicPr>
        <p:blipFill>
          <a:blip r:embed="rId1"/>
          <a:srcRect l="0" t="9824" r="0" b="0"/>
          <a:stretch/>
        </p:blipFill>
        <p:spPr>
          <a:xfrm>
            <a:off x="4943880" y="1282320"/>
            <a:ext cx="2694240" cy="371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2639520" y="18864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Welche Farbe hat eine Maus?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97" name="CustomShape 2"/>
          <p:cNvSpPr/>
          <p:nvPr/>
        </p:nvSpPr>
        <p:spPr>
          <a:xfrm>
            <a:off x="2639520" y="544752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Eine Maus ist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98" name="Image 1" descr=""/>
          <p:cNvPicPr/>
          <p:nvPr/>
        </p:nvPicPr>
        <p:blipFill>
          <a:blip r:embed="rId1"/>
          <a:stretch/>
        </p:blipFill>
        <p:spPr>
          <a:xfrm>
            <a:off x="4943880" y="1893600"/>
            <a:ext cx="3295440" cy="249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5917320" y="374760"/>
            <a:ext cx="151092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tr-TR" sz="8800" spc="-1" strike="noStrike">
                <a:solidFill>
                  <a:srgbClr val="009900"/>
                </a:solidFill>
                <a:latin typeface="Arial"/>
              </a:rPr>
              <a:t>G</a:t>
            </a:r>
            <a:endParaRPr b="0" lang="tr-TR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52388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309" name="CustomShape 2"/>
          <p:cNvSpPr/>
          <p:nvPr/>
        </p:nvSpPr>
        <p:spPr>
          <a:xfrm>
            <a:off x="3381480" y="2286000"/>
            <a:ext cx="428400" cy="4571640"/>
          </a:xfrm>
          <a:prstGeom prst="rect">
            <a:avLst/>
          </a:prstGeom>
          <a:solidFill>
            <a:srgbClr val="009900"/>
          </a:solidFill>
          <a:ln cap="rnd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3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4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5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6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rgbClr val="009900"/>
          </a:solidFill>
          <a:ln cap="rnd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7"/>
          <p:cNvSpPr/>
          <p:nvPr/>
        </p:nvSpPr>
        <p:spPr>
          <a:xfrm>
            <a:off x="4600080" y="2922480"/>
            <a:ext cx="475740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9900"/>
                </a:solidFill>
                <a:latin typeface="Arial"/>
              </a:rPr>
              <a:t>grün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15" name="CustomShape 8"/>
          <p:cNvSpPr/>
          <p:nvPr/>
        </p:nvSpPr>
        <p:spPr>
          <a:xfrm>
            <a:off x="4295880" y="1484280"/>
            <a:ext cx="151236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9900"/>
                </a:solidFill>
                <a:latin typeface="Arial"/>
              </a:rPr>
              <a:t>Ü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16" name="CustomShape 9"/>
          <p:cNvSpPr/>
          <p:nvPr/>
        </p:nvSpPr>
        <p:spPr>
          <a:xfrm>
            <a:off x="7464600" y="1484280"/>
            <a:ext cx="15109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9900"/>
                </a:solidFill>
                <a:latin typeface="Arial"/>
              </a:rPr>
              <a:t>N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17" name="CustomShape 10"/>
          <p:cNvSpPr/>
          <p:nvPr/>
        </p:nvSpPr>
        <p:spPr>
          <a:xfrm>
            <a:off x="8904240" y="476280"/>
            <a:ext cx="151236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9900"/>
                </a:solidFill>
                <a:latin typeface="Arial"/>
              </a:rPr>
              <a:t>R</a:t>
            </a:r>
            <a:endParaRPr b="0" lang="en-US" sz="8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98" dur="indefinite" restart="never" nodeType="tmRoot">
          <p:childTnLst>
            <p:seq>
              <p:cTn id="199" dur="indefinite" nodeType="mainSeq">
                <p:childTnLst>
                  <p:par>
                    <p:cTn id="200" nodeType="clickEffect" fill="hold">
                      <p:stCondLst>
                        <p:cond delay="0"/>
                      </p:stCondLst>
                      <p:childTnLst>
                        <p:par>
                          <p:cTn id="2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1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216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8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nodeType="clickEffect" fill="hold">
                      <p:stCondLst>
                        <p:cond delay="indefinite"/>
                      </p:stCondLst>
                      <p:childTnLst>
                        <p:par>
                          <p:cTn id="2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nodeType="clickEffect" fill="hold">
                      <p:stCondLst>
                        <p:cond delay="indefinite"/>
                      </p:stCondLst>
                      <p:childTnLst>
                        <p:par>
                          <p:cTn id="2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nodeType="clickEffect" fill="hold">
                      <p:stCondLst>
                        <p:cond delay="indefinite"/>
                      </p:stCondLst>
                      <p:childTnLst>
                        <p:par>
                          <p:cTn id="2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nodeType="clickEffect" fill="hold">
                      <p:stCondLst>
                        <p:cond delay="indefinite"/>
                      </p:stCondLst>
                      <p:childTnLst>
                        <p:par>
                          <p:cTn id="2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nodeType="clickEffect" fill="hold">
                      <p:stCondLst>
                        <p:cond delay="indefinite"/>
                      </p:stCondLst>
                      <p:childTnLst>
                        <p:par>
                          <p:cTn id="2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9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0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1991520" y="2205000"/>
            <a:ext cx="10728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7030a0"/>
                </a:solidFill>
                <a:latin typeface="Arial"/>
              </a:rPr>
              <a:t>W</a:t>
            </a:r>
            <a:r>
              <a:rPr b="0" lang="en-US" sz="5400" spc="-1" strike="noStrike">
                <a:solidFill>
                  <a:srgbClr val="ebebeb"/>
                </a:solidFill>
                <a:latin typeface="Arial"/>
              </a:rPr>
              <a:t>a</a:t>
            </a:r>
            <a:r>
              <a:rPr b="0" lang="en-US" sz="5400" spc="-1" strike="noStrike">
                <a:solidFill>
                  <a:srgbClr val="ff0000"/>
                </a:solidFill>
                <a:latin typeface="Arial"/>
              </a:rPr>
              <a:t>s </a:t>
            </a:r>
            <a:r>
              <a:rPr b="0" lang="en-US" sz="5400" spc="-1" strike="noStrike">
                <a:solidFill>
                  <a:srgbClr val="949494"/>
                </a:solidFill>
                <a:latin typeface="Arial"/>
              </a:rPr>
              <a:t>i</a:t>
            </a:r>
            <a:r>
              <a:rPr b="0" lang="en-US" sz="5400" spc="-1" strike="noStrike">
                <a:solidFill>
                  <a:srgbClr val="00b050"/>
                </a:solidFill>
                <a:latin typeface="Arial"/>
              </a:rPr>
              <a:t>s</a:t>
            </a:r>
            <a:r>
              <a:rPr b="0" lang="en-US" sz="5400" spc="-1" strike="noStrike">
                <a:solidFill>
                  <a:srgbClr val="cccccc"/>
                </a:solidFill>
                <a:latin typeface="Arial"/>
              </a:rPr>
              <a:t>t </a:t>
            </a:r>
            <a:r>
              <a:rPr b="0" lang="en-US" sz="5400" spc="-1" strike="noStrike">
                <a:solidFill>
                  <a:srgbClr val="996633"/>
                </a:solidFill>
                <a:latin typeface="Arial"/>
              </a:rPr>
              <a:t>d</a:t>
            </a:r>
            <a:r>
              <a:rPr b="0" lang="en-US" sz="5400" spc="-1" strike="noStrike">
                <a:solidFill>
                  <a:srgbClr val="00b050"/>
                </a:solidFill>
                <a:latin typeface="Arial"/>
              </a:rPr>
              <a:t>e</a:t>
            </a:r>
            <a:r>
              <a:rPr b="0" lang="en-US" sz="5400" spc="-1" strike="noStrike">
                <a:solidFill>
                  <a:srgbClr val="cccccc"/>
                </a:solidFill>
                <a:latin typeface="Arial"/>
              </a:rPr>
              <a:t>i</a:t>
            </a:r>
            <a:r>
              <a:rPr b="0" lang="en-US" sz="5400" spc="-1" strike="noStrike">
                <a:solidFill>
                  <a:srgbClr val="ffc000"/>
                </a:solidFill>
                <a:latin typeface="Arial"/>
              </a:rPr>
              <a:t>n</a:t>
            </a:r>
            <a:r>
              <a:rPr b="0" lang="en-US" sz="5400" spc="-1" strike="noStrike">
                <a:solidFill>
                  <a:srgbClr val="cccccc"/>
                </a:solidFill>
                <a:latin typeface="Arial"/>
              </a:rPr>
              <a:t>e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5400" spc="-1" strike="noStrike">
                <a:solidFill>
                  <a:srgbClr val="c0c0c0"/>
                </a:solidFill>
                <a:latin typeface="Arial"/>
              </a:rPr>
              <a:t>L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5400" spc="-1" strike="noStrike">
                <a:solidFill>
                  <a:srgbClr val="ffff00"/>
                </a:solidFill>
                <a:latin typeface="Arial"/>
              </a:rPr>
              <a:t>e</a:t>
            </a:r>
            <a:r>
              <a:rPr b="0" lang="en-US" sz="5400" spc="-1" strike="noStrike">
                <a:solidFill>
                  <a:srgbClr val="bfbfbf"/>
                </a:solidFill>
                <a:latin typeface="Arial"/>
              </a:rPr>
              <a:t>b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5400" spc="-1" strike="noStrike">
                <a:solidFill>
                  <a:srgbClr val="33cc33"/>
                </a:solidFill>
                <a:latin typeface="Arial"/>
              </a:rPr>
              <a:t>i</a:t>
            </a:r>
            <a:r>
              <a:rPr b="0" lang="en-US" sz="5400" spc="-1" strike="noStrike">
                <a:solidFill>
                  <a:srgbClr val="cc0099"/>
                </a:solidFill>
                <a:latin typeface="Arial"/>
              </a:rPr>
              <a:t>n</a:t>
            </a:r>
            <a:r>
              <a:rPr b="0" lang="en-US" sz="5400" spc="-1" strike="noStrike">
                <a:solidFill>
                  <a:srgbClr val="3a3a3a"/>
                </a:solidFill>
                <a:latin typeface="Arial"/>
              </a:rPr>
              <a:t>g</a:t>
            </a:r>
            <a:r>
              <a:rPr b="0" lang="en-US" sz="5400" spc="-1" strike="noStrike">
                <a:solidFill>
                  <a:srgbClr val="00b050"/>
                </a:solidFill>
                <a:latin typeface="Arial"/>
              </a:rPr>
              <a:t>s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5400" spc="-1" strike="noStrike">
                <a:solidFill>
                  <a:srgbClr val="ffff00"/>
                </a:solidFill>
                <a:latin typeface="Arial"/>
              </a:rPr>
              <a:t>a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5400" spc="-1" strike="noStrike">
                <a:solidFill>
                  <a:srgbClr val="ff7c80"/>
                </a:solidFill>
                <a:latin typeface="Arial"/>
              </a:rPr>
              <a:t>b</a:t>
            </a:r>
            <a:r>
              <a:rPr b="0" lang="en-US" sz="5400" spc="-1" strike="noStrike">
                <a:solidFill>
                  <a:srgbClr val="cc0099"/>
                </a:solidFill>
                <a:latin typeface="Arial"/>
              </a:rPr>
              <a:t>e</a:t>
            </a:r>
            <a:r>
              <a:rPr b="0" lang="en-US" sz="5400" spc="-1" strike="noStrike">
                <a:solidFill>
                  <a:srgbClr val="ff6600"/>
                </a:solidFill>
                <a:latin typeface="Arial"/>
              </a:rPr>
              <a:t>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2639520" y="3645000"/>
            <a:ext cx="10728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996633"/>
                </a:solidFill>
                <a:latin typeface="Arial"/>
              </a:rPr>
              <a:t>M</a:t>
            </a:r>
            <a:r>
              <a:rPr b="0" lang="en-US" sz="5400" spc="-1" strike="noStrike">
                <a:solidFill>
                  <a:srgbClr val="00b050"/>
                </a:solidFill>
                <a:latin typeface="Arial"/>
              </a:rPr>
              <a:t>e</a:t>
            </a:r>
            <a:r>
              <a:rPr b="0" lang="en-US" sz="5400" spc="-1" strike="noStrike">
                <a:solidFill>
                  <a:srgbClr val="cccccc"/>
                </a:solidFill>
                <a:latin typeface="Arial"/>
              </a:rPr>
              <a:t>i</a:t>
            </a:r>
            <a:r>
              <a:rPr b="0" lang="en-US" sz="5400" spc="-1" strike="noStrike">
                <a:solidFill>
                  <a:srgbClr val="ffc000"/>
                </a:solidFill>
                <a:latin typeface="Arial"/>
              </a:rPr>
              <a:t>n</a:t>
            </a:r>
            <a:r>
              <a:rPr b="0" lang="en-US" sz="5400" spc="-1" strike="noStrike">
                <a:solidFill>
                  <a:srgbClr val="cccccc"/>
                </a:solidFill>
                <a:latin typeface="Arial"/>
              </a:rPr>
              <a:t>e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5400" spc="-1" strike="noStrike">
                <a:solidFill>
                  <a:srgbClr val="c0c0c0"/>
                </a:solidFill>
                <a:latin typeface="Arial"/>
              </a:rPr>
              <a:t>L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5400" spc="-1" strike="noStrike">
                <a:solidFill>
                  <a:srgbClr val="ffff00"/>
                </a:solidFill>
                <a:latin typeface="Arial"/>
              </a:rPr>
              <a:t>e</a:t>
            </a:r>
            <a:r>
              <a:rPr b="0" lang="en-US" sz="5400" spc="-1" strike="noStrike">
                <a:solidFill>
                  <a:srgbClr val="bfbfbf"/>
                </a:solidFill>
                <a:latin typeface="Arial"/>
              </a:rPr>
              <a:t>b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5400" spc="-1" strike="noStrike">
                <a:solidFill>
                  <a:srgbClr val="33cc33"/>
                </a:solidFill>
                <a:latin typeface="Arial"/>
              </a:rPr>
              <a:t>i</a:t>
            </a:r>
            <a:r>
              <a:rPr b="0" lang="en-US" sz="5400" spc="-1" strike="noStrike">
                <a:solidFill>
                  <a:srgbClr val="cc0099"/>
                </a:solidFill>
                <a:latin typeface="Arial"/>
              </a:rPr>
              <a:t>n</a:t>
            </a:r>
            <a:r>
              <a:rPr b="0" lang="en-US" sz="5400" spc="-1" strike="noStrike">
                <a:solidFill>
                  <a:srgbClr val="3a3a3a"/>
                </a:solidFill>
                <a:latin typeface="Arial"/>
              </a:rPr>
              <a:t>g</a:t>
            </a:r>
            <a:r>
              <a:rPr b="0" lang="en-US" sz="5400" spc="-1" strike="noStrike">
                <a:solidFill>
                  <a:srgbClr val="00b050"/>
                </a:solidFill>
                <a:latin typeface="Arial"/>
              </a:rPr>
              <a:t>s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5400" spc="-1" strike="noStrike">
                <a:solidFill>
                  <a:srgbClr val="ffff00"/>
                </a:solidFill>
                <a:latin typeface="Arial"/>
              </a:rPr>
              <a:t>a</a:t>
            </a:r>
            <a:r>
              <a:rPr b="0" lang="en-US" sz="5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5400" spc="-1" strike="noStrike">
                <a:solidFill>
                  <a:srgbClr val="ff7c80"/>
                </a:solidFill>
                <a:latin typeface="Arial"/>
              </a:rPr>
              <a:t>b</a:t>
            </a:r>
            <a:r>
              <a:rPr b="0" lang="en-US" sz="5400" spc="-1" strike="noStrike">
                <a:solidFill>
                  <a:srgbClr val="cc0099"/>
                </a:solidFill>
                <a:latin typeface="Arial"/>
              </a:rPr>
              <a:t>e </a:t>
            </a:r>
            <a:r>
              <a:rPr b="0" lang="en-US" sz="5400" spc="-1" strike="noStrike">
                <a:solidFill>
                  <a:srgbClr val="949494"/>
                </a:solidFill>
                <a:latin typeface="Arial"/>
              </a:rPr>
              <a:t>i</a:t>
            </a:r>
            <a:r>
              <a:rPr b="0" lang="en-US" sz="5400" spc="-1" strike="noStrike">
                <a:solidFill>
                  <a:srgbClr val="00b050"/>
                </a:solidFill>
                <a:latin typeface="Arial"/>
              </a:rPr>
              <a:t>s</a:t>
            </a:r>
            <a:r>
              <a:rPr b="0" lang="en-US" sz="5400" spc="-1" strike="noStrike">
                <a:solidFill>
                  <a:srgbClr val="cccccc"/>
                </a:solidFill>
                <a:latin typeface="Arial"/>
              </a:rPr>
              <a:t>t </a:t>
            </a:r>
            <a:r>
              <a:rPr b="0" lang="en-US" sz="5400" spc="-1" strike="noStrike">
                <a:solidFill>
                  <a:srgbClr val="ff6600"/>
                </a:solidFill>
                <a:latin typeface="Arial"/>
              </a:rPr>
              <a:t>…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Picture 2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5396400" y="2637000"/>
            <a:ext cx="1398960" cy="1398960"/>
          </a:xfrm>
          <a:prstGeom prst="rect">
            <a:avLst/>
          </a:prstGeom>
          <a:ln>
            <a:noFill/>
          </a:ln>
        </p:spPr>
      </p:pic>
      <p:sp>
        <p:nvSpPr>
          <p:cNvPr id="502" name="CustomShape 1"/>
          <p:cNvSpPr/>
          <p:nvPr/>
        </p:nvSpPr>
        <p:spPr>
          <a:xfrm>
            <a:off x="4943880" y="4239000"/>
            <a:ext cx="2304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(Arbeitsblatt)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Picture 3" descr="C:\Users\Pierre\Desktop\MAUVE.jpg"/>
          <p:cNvPicPr/>
          <p:nvPr/>
        </p:nvPicPr>
        <p:blipFill>
          <a:blip r:embed="rId1"/>
          <a:stretch/>
        </p:blipFill>
        <p:spPr>
          <a:xfrm>
            <a:off x="6564240" y="3816360"/>
            <a:ext cx="871200" cy="718920"/>
          </a:xfrm>
          <a:prstGeom prst="rect">
            <a:avLst/>
          </a:prstGeom>
          <a:ln>
            <a:noFill/>
          </a:ln>
        </p:spPr>
      </p:pic>
      <p:pic>
        <p:nvPicPr>
          <p:cNvPr id="504" name="Picture 3" descr="C:\Users\Pierre\Desktop\ORANGE.jpg"/>
          <p:cNvPicPr/>
          <p:nvPr/>
        </p:nvPicPr>
        <p:blipFill>
          <a:blip r:embed="rId2"/>
          <a:stretch/>
        </p:blipFill>
        <p:spPr>
          <a:xfrm>
            <a:off x="6564240" y="1260360"/>
            <a:ext cx="871200" cy="718920"/>
          </a:xfrm>
          <a:prstGeom prst="rect">
            <a:avLst/>
          </a:prstGeom>
          <a:ln>
            <a:noFill/>
          </a:ln>
        </p:spPr>
      </p:pic>
      <p:pic>
        <p:nvPicPr>
          <p:cNvPr id="505" name="Picture 3" descr="C:\Users\Pierre\Desktop\VERT.jpg"/>
          <p:cNvPicPr/>
          <p:nvPr/>
        </p:nvPicPr>
        <p:blipFill>
          <a:blip r:embed="rId3"/>
          <a:stretch/>
        </p:blipFill>
        <p:spPr>
          <a:xfrm>
            <a:off x="6564240" y="2916360"/>
            <a:ext cx="871200" cy="718920"/>
          </a:xfrm>
          <a:prstGeom prst="rect">
            <a:avLst/>
          </a:prstGeom>
          <a:ln>
            <a:noFill/>
          </a:ln>
        </p:spPr>
      </p:pic>
      <p:pic>
        <p:nvPicPr>
          <p:cNvPr id="506" name="Picture 3" descr="C:\Users\Pierre\Desktop\GRIS.jpg"/>
          <p:cNvPicPr/>
          <p:nvPr/>
        </p:nvPicPr>
        <p:blipFill>
          <a:blip r:embed="rId4"/>
          <a:stretch/>
        </p:blipFill>
        <p:spPr>
          <a:xfrm>
            <a:off x="6564240" y="4751280"/>
            <a:ext cx="871200" cy="720360"/>
          </a:xfrm>
          <a:prstGeom prst="rect">
            <a:avLst/>
          </a:prstGeom>
          <a:ln>
            <a:noFill/>
          </a:ln>
        </p:spPr>
      </p:pic>
      <p:pic>
        <p:nvPicPr>
          <p:cNvPr id="507" name="Picture 3" descr="C:\Users\Pierre\Desktop\tshirt_wht.jpg"/>
          <p:cNvPicPr/>
          <p:nvPr/>
        </p:nvPicPr>
        <p:blipFill>
          <a:blip r:embed="rId5"/>
          <a:stretch/>
        </p:blipFill>
        <p:spPr>
          <a:xfrm>
            <a:off x="2603520" y="4751280"/>
            <a:ext cx="872640" cy="720360"/>
          </a:xfrm>
          <a:prstGeom prst="rect">
            <a:avLst/>
          </a:prstGeom>
          <a:ln>
            <a:noFill/>
          </a:ln>
        </p:spPr>
      </p:pic>
      <p:pic>
        <p:nvPicPr>
          <p:cNvPr id="508" name="Picture 3" descr="C:\Users\Pierre\Desktop\MARRON.jpg"/>
          <p:cNvPicPr/>
          <p:nvPr/>
        </p:nvPicPr>
        <p:blipFill>
          <a:blip r:embed="rId6"/>
          <a:stretch/>
        </p:blipFill>
        <p:spPr>
          <a:xfrm>
            <a:off x="2603520" y="5616720"/>
            <a:ext cx="872640" cy="718920"/>
          </a:xfrm>
          <a:prstGeom prst="rect">
            <a:avLst/>
          </a:prstGeom>
          <a:ln>
            <a:noFill/>
          </a:ln>
        </p:spPr>
      </p:pic>
      <p:pic>
        <p:nvPicPr>
          <p:cNvPr id="509" name="Picture 3" descr="C:\Users\Pierre\Desktop\NOIR.jpg"/>
          <p:cNvPicPr/>
          <p:nvPr/>
        </p:nvPicPr>
        <p:blipFill>
          <a:blip r:embed="rId7"/>
          <a:stretch/>
        </p:blipFill>
        <p:spPr>
          <a:xfrm>
            <a:off x="2603520" y="3816360"/>
            <a:ext cx="872640" cy="718920"/>
          </a:xfrm>
          <a:prstGeom prst="rect">
            <a:avLst/>
          </a:prstGeom>
          <a:ln>
            <a:noFill/>
          </a:ln>
        </p:spPr>
      </p:pic>
      <p:pic>
        <p:nvPicPr>
          <p:cNvPr id="510" name="Picture 3" descr="C:\Users\Pierre\Desktop\ROSE.jpg"/>
          <p:cNvPicPr/>
          <p:nvPr/>
        </p:nvPicPr>
        <p:blipFill>
          <a:blip r:embed="rId8"/>
          <a:stretch/>
        </p:blipFill>
        <p:spPr>
          <a:xfrm>
            <a:off x="6564240" y="2052720"/>
            <a:ext cx="871200" cy="718920"/>
          </a:xfrm>
          <a:prstGeom prst="rect">
            <a:avLst/>
          </a:prstGeom>
          <a:ln>
            <a:noFill/>
          </a:ln>
        </p:spPr>
      </p:pic>
      <p:pic>
        <p:nvPicPr>
          <p:cNvPr id="511" name="Picture 3" descr="C:\Users\Pierre\Desktop\ROUGE.jpg"/>
          <p:cNvPicPr/>
          <p:nvPr/>
        </p:nvPicPr>
        <p:blipFill>
          <a:blip r:embed="rId9"/>
          <a:stretch/>
        </p:blipFill>
        <p:spPr>
          <a:xfrm>
            <a:off x="2603520" y="2916360"/>
            <a:ext cx="872640" cy="718920"/>
          </a:xfrm>
          <a:prstGeom prst="rect">
            <a:avLst/>
          </a:prstGeom>
          <a:ln>
            <a:noFill/>
          </a:ln>
        </p:spPr>
      </p:pic>
      <p:pic>
        <p:nvPicPr>
          <p:cNvPr id="512" name="Picture 3" descr="C:\Users\Pierre\Desktop\BLEU.jpg"/>
          <p:cNvPicPr/>
          <p:nvPr/>
        </p:nvPicPr>
        <p:blipFill>
          <a:blip r:embed="rId10"/>
          <a:stretch/>
        </p:blipFill>
        <p:spPr>
          <a:xfrm>
            <a:off x="2603520" y="1187280"/>
            <a:ext cx="872640" cy="720360"/>
          </a:xfrm>
          <a:prstGeom prst="rect">
            <a:avLst/>
          </a:prstGeom>
          <a:ln>
            <a:noFill/>
          </a:ln>
        </p:spPr>
      </p:pic>
      <p:pic>
        <p:nvPicPr>
          <p:cNvPr id="513" name="Picture 3" descr="C:\Users\Pierre\Desktop\JAUNE.jpg"/>
          <p:cNvPicPr/>
          <p:nvPr/>
        </p:nvPicPr>
        <p:blipFill>
          <a:blip r:embed="rId11"/>
          <a:stretch/>
        </p:blipFill>
        <p:spPr>
          <a:xfrm>
            <a:off x="2603520" y="2052720"/>
            <a:ext cx="872640" cy="718920"/>
          </a:xfrm>
          <a:prstGeom prst="rect">
            <a:avLst/>
          </a:prstGeom>
          <a:ln>
            <a:noFill/>
          </a:ln>
        </p:spPr>
      </p:pic>
      <p:sp>
        <p:nvSpPr>
          <p:cNvPr id="514" name="CustomShape 1"/>
          <p:cNvSpPr/>
          <p:nvPr/>
        </p:nvSpPr>
        <p:spPr>
          <a:xfrm>
            <a:off x="382680" y="-15480"/>
            <a:ext cx="31428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 u="sng">
                <a:solidFill>
                  <a:srgbClr val="000000"/>
                </a:solidFill>
                <a:uFillTx/>
                <a:latin typeface="Arial"/>
              </a:rPr>
              <a:t>Die Farben: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3719520" y="118728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blau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6" name="CustomShape 3"/>
          <p:cNvSpPr/>
          <p:nvPr/>
        </p:nvSpPr>
        <p:spPr>
          <a:xfrm>
            <a:off x="3719520" y="205272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gelb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7" name="CustomShape 4"/>
          <p:cNvSpPr/>
          <p:nvPr/>
        </p:nvSpPr>
        <p:spPr>
          <a:xfrm>
            <a:off x="3719520" y="291636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rot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8" name="CustomShape 5"/>
          <p:cNvSpPr/>
          <p:nvPr/>
        </p:nvSpPr>
        <p:spPr>
          <a:xfrm>
            <a:off x="3719520" y="381636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schwarz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9" name="CustomShape 6"/>
          <p:cNvSpPr/>
          <p:nvPr/>
        </p:nvSpPr>
        <p:spPr>
          <a:xfrm>
            <a:off x="3719520" y="475128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weiß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0" name="CustomShape 7"/>
          <p:cNvSpPr/>
          <p:nvPr/>
        </p:nvSpPr>
        <p:spPr>
          <a:xfrm>
            <a:off x="3719520" y="561672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braun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1" name="CustomShape 8"/>
          <p:cNvSpPr/>
          <p:nvPr/>
        </p:nvSpPr>
        <p:spPr>
          <a:xfrm>
            <a:off x="7535880" y="118728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orange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2" name="CustomShape 9"/>
          <p:cNvSpPr/>
          <p:nvPr/>
        </p:nvSpPr>
        <p:spPr>
          <a:xfrm>
            <a:off x="7535880" y="205272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rosa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3" name="CustomShape 10"/>
          <p:cNvSpPr/>
          <p:nvPr/>
        </p:nvSpPr>
        <p:spPr>
          <a:xfrm>
            <a:off x="7535880" y="291636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grün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4" name="CustomShape 11"/>
          <p:cNvSpPr/>
          <p:nvPr/>
        </p:nvSpPr>
        <p:spPr>
          <a:xfrm>
            <a:off x="7535880" y="381636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lila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5" name="CustomShape 12"/>
          <p:cNvSpPr/>
          <p:nvPr/>
        </p:nvSpPr>
        <p:spPr>
          <a:xfrm>
            <a:off x="7535880" y="4751280"/>
            <a:ext cx="1856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grau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6" name="CustomShape 13"/>
          <p:cNvSpPr/>
          <p:nvPr/>
        </p:nvSpPr>
        <p:spPr>
          <a:xfrm>
            <a:off x="6744240" y="5817600"/>
            <a:ext cx="5112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Meine Lieblingsfarbe ist …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103" dur="indefinite" restart="never" nodeType="tmRoot">
          <p:childTnLst>
            <p:seq>
              <p:cTn id="1104" dur="indefinite" nodeType="mainSeq">
                <p:childTnLst>
                  <p:par>
                    <p:cTn id="1105" nodeType="clickEffect" fill="hold">
                      <p:stCondLst>
                        <p:cond delay="indefinite"/>
                      </p:stCondLst>
                      <p:childTnLst>
                        <p:par>
                          <p:cTn id="11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0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09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0" nodeType="clickEffect" fill="hold">
                      <p:stCondLst>
                        <p:cond delay="indefinite"/>
                      </p:stCondLst>
                      <p:childTnLst>
                        <p:par>
                          <p:cTn id="1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14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nodeType="clickEffect" fill="hold">
                      <p:stCondLst>
                        <p:cond delay="indefinite"/>
                      </p:stCondLst>
                      <p:childTnLst>
                        <p:par>
                          <p:cTn id="11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19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0" nodeType="clickEffect" fill="hold">
                      <p:stCondLst>
                        <p:cond delay="indefinite"/>
                      </p:stCondLst>
                      <p:childTnLst>
                        <p:par>
                          <p:cTn id="11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24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5" nodeType="clickEffect" fill="hold">
                      <p:stCondLst>
                        <p:cond delay="indefinite"/>
                      </p:stCondLst>
                      <p:childTnLst>
                        <p:par>
                          <p:cTn id="11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2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0" nodeType="clickEffect" fill="hold">
                      <p:stCondLst>
                        <p:cond delay="indefinite"/>
                      </p:stCondLst>
                      <p:childTnLst>
                        <p:par>
                          <p:cTn id="11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3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34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5" nodeType="clickEffect" fill="hold">
                      <p:stCondLst>
                        <p:cond delay="indefinite"/>
                      </p:stCondLst>
                      <p:childTnLst>
                        <p:par>
                          <p:cTn id="11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39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0" nodeType="clickEffect" fill="hold">
                      <p:stCondLst>
                        <p:cond delay="indefinite"/>
                      </p:stCondLst>
                      <p:childTnLst>
                        <p:par>
                          <p:cTn id="1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4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44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5" nodeType="clickEffect" fill="hold">
                      <p:stCondLst>
                        <p:cond delay="indefinite"/>
                      </p:stCondLst>
                      <p:childTnLst>
                        <p:par>
                          <p:cTn id="11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4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4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nodeType="clickEffect" fill="hold">
                      <p:stCondLst>
                        <p:cond delay="indefinite"/>
                      </p:stCondLst>
                      <p:childTnLst>
                        <p:par>
                          <p:cTn id="11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5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nodeType="clickEffect" fill="hold">
                      <p:stCondLst>
                        <p:cond delay="indefinite"/>
                      </p:stCondLst>
                      <p:childTnLst>
                        <p:par>
                          <p:cTn id="11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5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0" fill="hold">
                      <p:stCondLst>
                        <p:cond delay="indefinite"/>
                      </p:stCondLst>
                      <p:childTnLst>
                        <p:par>
                          <p:cTn id="1161" fill="hold">
                            <p:stCondLst>
                              <p:cond delay="0"/>
                            </p:stCondLst>
                            <p:childTnLst>
                              <p:par>
                                <p:cTn id="116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6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8399520" y="333360"/>
            <a:ext cx="1512360" cy="1714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tr-TR" sz="8800" spc="-1" strike="noStrike">
                <a:solidFill>
                  <a:srgbClr val="ffff00"/>
                </a:solidFill>
                <a:latin typeface="Arial"/>
              </a:rPr>
              <a:t>E</a:t>
            </a:r>
            <a:endParaRPr b="0" lang="tr-TR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9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52388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320" name="CustomShape 2"/>
          <p:cNvSpPr/>
          <p:nvPr/>
        </p:nvSpPr>
        <p:spPr>
          <a:xfrm>
            <a:off x="3381480" y="2286000"/>
            <a:ext cx="428400" cy="4571640"/>
          </a:xfrm>
          <a:prstGeom prst="rect">
            <a:avLst/>
          </a:prstGeom>
          <a:solidFill>
            <a:srgbClr val="ffff00"/>
          </a:solidFill>
          <a:ln cap="rnd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3"/>
          <p:cNvSpPr/>
          <p:nvPr/>
        </p:nvSpPr>
        <p:spPr>
          <a:xfrm>
            <a:off x="5487840" y="3244680"/>
            <a:ext cx="18396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4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5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6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7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rgbClr val="ffff00"/>
          </a:solidFill>
          <a:ln cap="rnd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8"/>
          <p:cNvSpPr/>
          <p:nvPr/>
        </p:nvSpPr>
        <p:spPr>
          <a:xfrm>
            <a:off x="5232240" y="2722680"/>
            <a:ext cx="3871440" cy="171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ff00"/>
                </a:solidFill>
                <a:latin typeface="Arial"/>
              </a:rPr>
              <a:t>gelb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27" name="CustomShape 9"/>
          <p:cNvSpPr/>
          <p:nvPr/>
        </p:nvSpPr>
        <p:spPr>
          <a:xfrm>
            <a:off x="6888240" y="1197000"/>
            <a:ext cx="1510920" cy="171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ff00"/>
                </a:solidFill>
                <a:latin typeface="Arial"/>
              </a:rPr>
              <a:t>L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28" name="CustomShape 10"/>
          <p:cNvSpPr/>
          <p:nvPr/>
        </p:nvSpPr>
        <p:spPr>
          <a:xfrm>
            <a:off x="5375160" y="260280"/>
            <a:ext cx="1512360" cy="171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ff00"/>
                </a:solidFill>
                <a:latin typeface="Arial"/>
              </a:rPr>
              <a:t>G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29" name="CustomShape 11"/>
          <p:cNvSpPr/>
          <p:nvPr/>
        </p:nvSpPr>
        <p:spPr>
          <a:xfrm>
            <a:off x="4008600" y="1197000"/>
            <a:ext cx="1510920" cy="171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ff00"/>
                </a:solidFill>
                <a:latin typeface="Arial"/>
              </a:rPr>
              <a:t>B</a:t>
            </a:r>
            <a:endParaRPr b="0" lang="en-US" sz="8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62" dur="indefinite" restart="never" nodeType="tmRoot">
          <p:childTnLst>
            <p:seq>
              <p:cTn id="263" dur="indefinite" nodeType="mainSeq">
                <p:childTnLst>
                  <p:par>
                    <p:cTn id="264" nodeType="clickEffect" fill="hold">
                      <p:stCondLst>
                        <p:cond delay="0"/>
                      </p:stCondLst>
                      <p:childTnLst>
                        <p:par>
                          <p:cTn id="2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8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9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82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nodeType="clickEffect" fill="hold">
                      <p:stCondLst>
                        <p:cond delay="indefinite"/>
                      </p:stCondLst>
                      <p:childTnLst>
                        <p:par>
                          <p:cTn id="2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nodeType="clickEffect" fill="hold">
                      <p:stCondLst>
                        <p:cond delay="indefinite"/>
                      </p:stCondLst>
                      <p:childTnLst>
                        <p:par>
                          <p:cTn id="2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9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nodeType="clickEffect" fill="hold">
                      <p:stCondLst>
                        <p:cond delay="indefinite"/>
                      </p:stCondLst>
                      <p:childTnLst>
                        <p:par>
                          <p:cTn id="3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nodeType="clickEffect" fill="hold">
                      <p:stCondLst>
                        <p:cond delay="indefinite"/>
                      </p:stCondLst>
                      <p:childTnLst>
                        <p:par>
                          <p:cTn id="3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7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nodeType="clickEffect" fill="hold">
                      <p:stCondLst>
                        <p:cond delay="indefinite"/>
                      </p:stCondLst>
                      <p:childTnLst>
                        <p:par>
                          <p:cTn id="3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3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4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6593400" y="201600"/>
            <a:ext cx="99828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6000"/>
          </a:bodyPr>
          <a:p>
            <a:pPr>
              <a:lnSpc>
                <a:spcPct val="100000"/>
              </a:lnSpc>
            </a:pPr>
            <a:r>
              <a:rPr b="1" lang="tr-TR" sz="8800" spc="-1" strike="noStrike">
                <a:solidFill>
                  <a:srgbClr val="0066ff"/>
                </a:solidFill>
                <a:latin typeface="Arial"/>
              </a:rPr>
              <a:t>A</a:t>
            </a:r>
            <a:endParaRPr b="0" lang="tr-TR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1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52388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3381480" y="2286000"/>
            <a:ext cx="428400" cy="4571640"/>
          </a:xfrm>
          <a:prstGeom prst="rect">
            <a:avLst/>
          </a:prstGeom>
          <a:solidFill>
            <a:srgbClr val="0070c0"/>
          </a:solidFill>
          <a:ln cap="rnd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3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4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5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6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rgbClr val="0070c0"/>
          </a:solidFill>
          <a:ln cap="rnd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7"/>
          <p:cNvSpPr/>
          <p:nvPr/>
        </p:nvSpPr>
        <p:spPr>
          <a:xfrm>
            <a:off x="5035320" y="3157920"/>
            <a:ext cx="41144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66ff"/>
                </a:solidFill>
                <a:latin typeface="Arial"/>
              </a:rPr>
              <a:t>blau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38" name="CustomShape 8"/>
          <p:cNvSpPr/>
          <p:nvPr/>
        </p:nvSpPr>
        <p:spPr>
          <a:xfrm>
            <a:off x="4871880" y="836640"/>
            <a:ext cx="999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66ff"/>
                </a:solidFill>
                <a:latin typeface="Arial"/>
              </a:rPr>
              <a:t>U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39" name="CustomShape 9"/>
          <p:cNvSpPr/>
          <p:nvPr/>
        </p:nvSpPr>
        <p:spPr>
          <a:xfrm>
            <a:off x="7175520" y="1844640"/>
            <a:ext cx="999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66ff"/>
                </a:solidFill>
                <a:latin typeface="Arial"/>
              </a:rPr>
              <a:t>B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40" name="CustomShape 10"/>
          <p:cNvSpPr/>
          <p:nvPr/>
        </p:nvSpPr>
        <p:spPr>
          <a:xfrm>
            <a:off x="8895240" y="704520"/>
            <a:ext cx="9997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0066ff"/>
                </a:solidFill>
                <a:latin typeface="Arial"/>
              </a:rPr>
              <a:t>L</a:t>
            </a:r>
            <a:endParaRPr b="0" lang="en-US" sz="8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26" dur="indefinite" restart="never" nodeType="tmRoot">
          <p:childTnLst>
            <p:seq>
              <p:cTn id="327" dur="indefinite" nodeType="mainSeq">
                <p:childTnLst>
                  <p:par>
                    <p:cTn id="328" nodeType="clickEffect" fill="hold">
                      <p:stCondLst>
                        <p:cond delay="0"/>
                      </p:stCondLst>
                      <p:childTnLst>
                        <p:par>
                          <p:cTn id="3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2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3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5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337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9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0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2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34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46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nodeType="clickEffect" fill="hold">
                      <p:stCondLst>
                        <p:cond delay="indefinite"/>
                      </p:stCondLst>
                      <p:childTnLst>
                        <p:par>
                          <p:cTn id="3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4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nodeType="clickEffect" fill="hold">
                      <p:stCondLst>
                        <p:cond delay="indefinite"/>
                      </p:stCondLst>
                      <p:childTnLst>
                        <p:par>
                          <p:cTn id="3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3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nodeType="clickEffect" fill="hold">
                      <p:stCondLst>
                        <p:cond delay="indefinite"/>
                      </p:stCondLst>
                      <p:childTnLst>
                        <p:par>
                          <p:cTn id="3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nodeType="clickEffect" fill="hold">
                      <p:stCondLst>
                        <p:cond delay="indefinite"/>
                      </p:stCondLst>
                      <p:childTnLst>
                        <p:par>
                          <p:cTn id="3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6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nodeType="clickEffect" fill="hold">
                      <p:stCondLst>
                        <p:cond delay="indefinite"/>
                      </p:stCondLst>
                      <p:childTnLst>
                        <p:par>
                          <p:cTn id="3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8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9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52388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342" name="CustomShape 1"/>
          <p:cNvSpPr/>
          <p:nvPr/>
        </p:nvSpPr>
        <p:spPr>
          <a:xfrm>
            <a:off x="3381480" y="2286000"/>
            <a:ext cx="428400" cy="4571640"/>
          </a:xfrm>
          <a:prstGeom prst="rect">
            <a:avLst/>
          </a:prstGeom>
          <a:solidFill>
            <a:srgbClr val="800080"/>
          </a:solidFill>
          <a:ln cap="rnd">
            <a:solidFill>
              <a:srgbClr val="80008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2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3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4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5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rgbClr val="800080"/>
          </a:solidFill>
          <a:ln cap="rnd">
            <a:solidFill>
              <a:srgbClr val="80008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ustomShape 6"/>
          <p:cNvSpPr/>
          <p:nvPr/>
        </p:nvSpPr>
        <p:spPr>
          <a:xfrm>
            <a:off x="4511520" y="404640"/>
            <a:ext cx="106812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800080"/>
                </a:solidFill>
                <a:latin typeface="Arial"/>
              </a:rPr>
              <a:t>I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48" name="CustomShape 7"/>
          <p:cNvSpPr/>
          <p:nvPr/>
        </p:nvSpPr>
        <p:spPr>
          <a:xfrm>
            <a:off x="5951520" y="1700280"/>
            <a:ext cx="10681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800080"/>
                </a:solidFill>
                <a:latin typeface="Arial"/>
              </a:rPr>
              <a:t>A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49" name="CustomShape 8"/>
          <p:cNvSpPr/>
          <p:nvPr/>
        </p:nvSpPr>
        <p:spPr>
          <a:xfrm>
            <a:off x="7391520" y="189000"/>
            <a:ext cx="106956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800080"/>
                </a:solidFill>
                <a:latin typeface="Arial"/>
              </a:rPr>
              <a:t>L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50" name="CustomShape 9"/>
          <p:cNvSpPr/>
          <p:nvPr/>
        </p:nvSpPr>
        <p:spPr>
          <a:xfrm>
            <a:off x="8832960" y="1197000"/>
            <a:ext cx="10681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800080"/>
                </a:solidFill>
                <a:latin typeface="Arial"/>
              </a:rPr>
              <a:t>L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51" name="CustomShape 10"/>
          <p:cNvSpPr/>
          <p:nvPr/>
        </p:nvSpPr>
        <p:spPr>
          <a:xfrm>
            <a:off x="4129200" y="3092400"/>
            <a:ext cx="614340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800080"/>
                </a:solidFill>
                <a:latin typeface="Arial"/>
              </a:rPr>
              <a:t>lila</a:t>
            </a:r>
            <a:endParaRPr b="0" lang="en-US" sz="8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90" dur="indefinite" restart="never" nodeType="tmRoot">
          <p:childTnLst>
            <p:seq>
              <p:cTn id="391" dur="indefinite" nodeType="mainSeq">
                <p:childTnLst>
                  <p:par>
                    <p:cTn id="392" nodeType="clickEffect" fill="hold">
                      <p:stCondLst>
                        <p:cond delay="0"/>
                      </p:stCondLst>
                      <p:childTnLst>
                        <p:par>
                          <p:cTn id="3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4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6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7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9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401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3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4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408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10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8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7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6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5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1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3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3958560" y="184320"/>
            <a:ext cx="1223640" cy="142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tr-TR" sz="8800" spc="-1" strike="noStrike">
                <a:solidFill>
                  <a:srgbClr val="ff6600"/>
                </a:solidFill>
                <a:latin typeface="Arial"/>
              </a:rPr>
              <a:t>G</a:t>
            </a:r>
            <a:endParaRPr b="0" lang="tr-TR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3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52388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354" name="CustomShape 2"/>
          <p:cNvSpPr/>
          <p:nvPr/>
        </p:nvSpPr>
        <p:spPr>
          <a:xfrm>
            <a:off x="3381480" y="2286000"/>
            <a:ext cx="428400" cy="4571640"/>
          </a:xfrm>
          <a:prstGeom prst="rect">
            <a:avLst/>
          </a:prstGeom>
          <a:solidFill>
            <a:srgbClr val="ff6600"/>
          </a:solidFill>
          <a:ln cap="rnd"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3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4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5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6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rgbClr val="ff6600"/>
          </a:solidFill>
          <a:ln cap="rnd"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7"/>
          <p:cNvSpPr/>
          <p:nvPr/>
        </p:nvSpPr>
        <p:spPr>
          <a:xfrm>
            <a:off x="4295880" y="2924280"/>
            <a:ext cx="6186240" cy="14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6600"/>
                </a:solidFill>
                <a:latin typeface="Arial"/>
              </a:rPr>
              <a:t>orange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60" name="CustomShape 8"/>
          <p:cNvSpPr/>
          <p:nvPr/>
        </p:nvSpPr>
        <p:spPr>
          <a:xfrm>
            <a:off x="4871880" y="1197000"/>
            <a:ext cx="1223640" cy="14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6600"/>
                </a:solidFill>
                <a:latin typeface="Arial"/>
              </a:rPr>
              <a:t>A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61" name="CustomShape 9"/>
          <p:cNvSpPr/>
          <p:nvPr/>
        </p:nvSpPr>
        <p:spPr>
          <a:xfrm>
            <a:off x="5735520" y="333360"/>
            <a:ext cx="1223640" cy="14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6600"/>
                </a:solidFill>
                <a:latin typeface="Arial"/>
              </a:rPr>
              <a:t>O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62" name="CustomShape 10"/>
          <p:cNvSpPr/>
          <p:nvPr/>
        </p:nvSpPr>
        <p:spPr>
          <a:xfrm>
            <a:off x="6672240" y="1557360"/>
            <a:ext cx="1223640" cy="14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6600"/>
                </a:solidFill>
                <a:latin typeface="Arial"/>
              </a:rPr>
              <a:t>N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63" name="CustomShape 11"/>
          <p:cNvSpPr/>
          <p:nvPr/>
        </p:nvSpPr>
        <p:spPr>
          <a:xfrm>
            <a:off x="7608960" y="0"/>
            <a:ext cx="1223640" cy="14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6600"/>
                </a:solidFill>
                <a:latin typeface="Arial"/>
              </a:rPr>
              <a:t>E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64" name="CustomShape 12"/>
          <p:cNvSpPr/>
          <p:nvPr/>
        </p:nvSpPr>
        <p:spPr>
          <a:xfrm>
            <a:off x="8904240" y="907920"/>
            <a:ext cx="1223640" cy="142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6600"/>
                </a:solidFill>
                <a:latin typeface="Arial"/>
              </a:rPr>
              <a:t>R</a:t>
            </a:r>
            <a:endParaRPr b="0" lang="en-US" sz="8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54" dur="indefinite" restart="never" nodeType="tmRoot">
          <p:childTnLst>
            <p:seq>
              <p:cTn id="455" dur="indefinite" nodeType="mainSeq">
                <p:childTnLst>
                  <p:par>
                    <p:cTn id="456" nodeType="clickEffect" fill="hold">
                      <p:stCondLst>
                        <p:cond delay="0"/>
                      </p:stCondLst>
                      <p:childTnLst>
                        <p:par>
                          <p:cTn id="4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8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0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1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2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3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465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7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8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0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472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74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nodeType="clickEffect" fill="hold">
                      <p:stCondLst>
                        <p:cond delay="indefinite"/>
                      </p:stCondLst>
                      <p:childTnLst>
                        <p:par>
                          <p:cTn id="4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nodeType="clickEffect" fill="hold">
                      <p:stCondLst>
                        <p:cond delay="indefinite"/>
                      </p:stCondLst>
                      <p:childTnLst>
                        <p:par>
                          <p:cTn id="4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6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nodeType="clickEffect" fill="hold">
                      <p:stCondLst>
                        <p:cond delay="indefinite"/>
                      </p:stCondLst>
                      <p:childTnLst>
                        <p:par>
                          <p:cTn id="4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nodeType="clickEffect" fill="hold">
                      <p:stCondLst>
                        <p:cond delay="indefinite"/>
                      </p:stCondLst>
                      <p:childTnLst>
                        <p:par>
                          <p:cTn id="5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4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9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nodeType="clickEffect" fill="hold">
                      <p:stCondLst>
                        <p:cond delay="indefinite"/>
                      </p:stCondLst>
                      <p:childTnLst>
                        <p:par>
                          <p:cTn id="5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8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nodeType="clickEffect" fill="hold">
                      <p:stCondLst>
                        <p:cond delay="indefinite"/>
                      </p:stCondLst>
                      <p:childTnLst>
                        <p:par>
                          <p:cTn id="5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2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7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nodeType="clickEffect" fill="hold">
                      <p:stCondLst>
                        <p:cond delay="indefinite"/>
                      </p:stCondLst>
                      <p:childTnLst>
                        <p:par>
                          <p:cTn id="5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3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4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5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4511520" y="404640"/>
            <a:ext cx="106812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tr-TR" sz="8800" spc="-1" strike="noStrike">
                <a:solidFill>
                  <a:srgbClr val="ff3399"/>
                </a:solidFill>
                <a:latin typeface="Arial"/>
              </a:rPr>
              <a:t>A</a:t>
            </a:r>
            <a:endParaRPr b="0" lang="tr-TR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6" name="Picture 2" descr="C:\Users\muhammet\Desktop\svcn okuloncesiyiz.biz\musluk.jpg"/>
          <p:cNvPicPr/>
          <p:nvPr/>
        </p:nvPicPr>
        <p:blipFill>
          <a:blip r:embed="rId1">
            <a:grayscl/>
          </a:blip>
          <a:stretch/>
        </p:blipFill>
        <p:spPr>
          <a:xfrm>
            <a:off x="1523880" y="0"/>
            <a:ext cx="2396880" cy="2214360"/>
          </a:xfrm>
          <a:prstGeom prst="rect">
            <a:avLst/>
          </a:prstGeom>
          <a:ln>
            <a:noFill/>
          </a:ln>
        </p:spPr>
      </p:pic>
      <p:sp>
        <p:nvSpPr>
          <p:cNvPr id="367" name="CustomShape 2"/>
          <p:cNvSpPr/>
          <p:nvPr/>
        </p:nvSpPr>
        <p:spPr>
          <a:xfrm>
            <a:off x="3381480" y="2286000"/>
            <a:ext cx="428400" cy="4357440"/>
          </a:xfrm>
          <a:prstGeom prst="rect">
            <a:avLst/>
          </a:prstGeom>
          <a:solidFill>
            <a:srgbClr val="ff3399"/>
          </a:solidFill>
          <a:ln cap="rnd">
            <a:solidFill>
              <a:srgbClr val="ff33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3"/>
          <p:cNvSpPr/>
          <p:nvPr/>
        </p:nvSpPr>
        <p:spPr>
          <a:xfrm>
            <a:off x="1738440" y="4429080"/>
            <a:ext cx="285480" cy="2428560"/>
          </a:xfrm>
          <a:prstGeom prst="rect">
            <a:avLst/>
          </a:prstGeom>
          <a:blipFill rotWithShape="0">
            <a:blip r:embed="rId2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4"/>
          <p:cNvSpPr/>
          <p:nvPr/>
        </p:nvSpPr>
        <p:spPr>
          <a:xfrm>
            <a:off x="2023920" y="6643800"/>
            <a:ext cx="8071920" cy="213840"/>
          </a:xfrm>
          <a:prstGeom prst="rect">
            <a:avLst/>
          </a:prstGeom>
          <a:blipFill rotWithShape="0">
            <a:blip r:embed="rId3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5"/>
          <p:cNvSpPr/>
          <p:nvPr/>
        </p:nvSpPr>
        <p:spPr>
          <a:xfrm>
            <a:off x="10096560" y="4429080"/>
            <a:ext cx="285480" cy="2428560"/>
          </a:xfrm>
          <a:prstGeom prst="rect">
            <a:avLst/>
          </a:prstGeom>
          <a:blipFill rotWithShape="0">
            <a:blip r:embed="rId4"/>
            <a:tile/>
          </a:blipFill>
          <a:ln cap="rnd"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CustomShape 6"/>
          <p:cNvSpPr/>
          <p:nvPr/>
        </p:nvSpPr>
        <p:spPr>
          <a:xfrm>
            <a:off x="2023920" y="4429080"/>
            <a:ext cx="8071920" cy="2214360"/>
          </a:xfrm>
          <a:prstGeom prst="rect">
            <a:avLst/>
          </a:prstGeom>
          <a:solidFill>
            <a:srgbClr val="ff3399"/>
          </a:solidFill>
          <a:ln cap="rnd">
            <a:solidFill>
              <a:srgbClr val="ff33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7"/>
          <p:cNvSpPr/>
          <p:nvPr/>
        </p:nvSpPr>
        <p:spPr>
          <a:xfrm>
            <a:off x="4727520" y="3068640"/>
            <a:ext cx="497160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8"/>
          <p:cNvSpPr/>
          <p:nvPr/>
        </p:nvSpPr>
        <p:spPr>
          <a:xfrm>
            <a:off x="5951520" y="1700280"/>
            <a:ext cx="10681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3399"/>
                </a:solidFill>
                <a:latin typeface="Arial"/>
              </a:rPr>
              <a:t>O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74" name="CustomShape 9"/>
          <p:cNvSpPr/>
          <p:nvPr/>
        </p:nvSpPr>
        <p:spPr>
          <a:xfrm>
            <a:off x="7391520" y="189000"/>
            <a:ext cx="106956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3399"/>
                </a:solidFill>
                <a:latin typeface="Arial"/>
              </a:rPr>
              <a:t>R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75" name="CustomShape 10"/>
          <p:cNvSpPr/>
          <p:nvPr/>
        </p:nvSpPr>
        <p:spPr>
          <a:xfrm>
            <a:off x="8832960" y="1197000"/>
            <a:ext cx="106812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3399"/>
                </a:solidFill>
                <a:latin typeface="Arial"/>
              </a:rPr>
              <a:t>S</a:t>
            </a:r>
            <a:endParaRPr b="0" lang="en-US" sz="8800" spc="-1" strike="noStrike">
              <a:latin typeface="Arial"/>
            </a:endParaRPr>
          </a:p>
        </p:txBody>
      </p:sp>
      <p:sp>
        <p:nvSpPr>
          <p:cNvPr id="376" name="CustomShape 11"/>
          <p:cNvSpPr/>
          <p:nvPr/>
        </p:nvSpPr>
        <p:spPr>
          <a:xfrm>
            <a:off x="4238640" y="3068640"/>
            <a:ext cx="614340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-1" strike="noStrike">
                <a:solidFill>
                  <a:srgbClr val="ff3399"/>
                </a:solidFill>
                <a:latin typeface="Arial"/>
              </a:rPr>
              <a:t>rosa</a:t>
            </a:r>
            <a:endParaRPr b="0" lang="en-US" sz="8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36" dur="indefinite" restart="never" nodeType="tmRoot">
          <p:childTnLst>
            <p:seq>
              <p:cTn id="537" dur="indefinite" nodeType="mainSeq">
                <p:childTnLst>
                  <p:par>
                    <p:cTn id="538" nodeType="clickEffect" fill="hold">
                      <p:stCondLst>
                        <p:cond delay="0"/>
                      </p:stCondLst>
                      <p:childTnLst>
                        <p:par>
                          <p:cTn id="5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0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2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3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4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547" nodeType="after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9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0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1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2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554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56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nodeType="clickEffect" fill="hold">
                      <p:stCondLst>
                        <p:cond delay="indefinite"/>
                      </p:stCondLst>
                      <p:childTnLst>
                        <p:par>
                          <p:cTn id="5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9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4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nodeType="clickEffect" fill="hold">
                      <p:stCondLst>
                        <p:cond delay="indefinite"/>
                      </p:stCondLst>
                      <p:childTnLst>
                        <p:par>
                          <p:cTn id="5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8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3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nodeType="clickEffect" fill="hold">
                      <p:stCondLst>
                        <p:cond delay="indefinite"/>
                      </p:stCondLst>
                      <p:childTnLst>
                        <p:par>
                          <p:cTn id="5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7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nodeType="clickEffect" fill="hold">
                      <p:stCondLst>
                        <p:cond delay="indefinite"/>
                      </p:stCondLst>
                      <p:childTnLst>
                        <p:par>
                          <p:cTn id="5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6" nodeType="click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nodeType="clickEffect" fill="hold">
                      <p:stCondLst>
                        <p:cond delay="indefinite"/>
                      </p:stCondLst>
                      <p:childTnLst>
                        <p:par>
                          <p:cTn id="5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5" nodeType="clickEffect" fill="hold" presetClass="entr" presetID="45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59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7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8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9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nodeType="clickEffect" fill="hold" presetClass="entr" presetID="45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4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5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6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805</TotalTime>
  <Application>LibreOffice/6.3.4.2$Linux_X86_64 LibreOffice_project/60da17e045e08f1793c57c00ba83cdfce946d0aa</Application>
  <Words>253</Words>
  <Paragraphs>130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2008-07-31T10:40:01Z</dcterms:created>
  <dc:creator>myptm</dc:creator>
  <dc:description/>
  <dc:language>en-US</dc:language>
  <cp:lastModifiedBy>Pierre Binet</cp:lastModifiedBy>
  <dcterms:modified xsi:type="dcterms:W3CDTF">2017-02-08T07:59:46Z</dcterms:modified>
  <cp:revision>96</cp:revision>
  <dc:subject/>
  <dc:title>Slayt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42</vt:i4>
  </property>
</Properties>
</file>