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24.png" ContentType="image/png"/>
  <Override PartName="/ppt/media/image19.wmf" ContentType="image/x-wmf"/>
  <Override PartName="/ppt/media/image23.png" ContentType="image/png"/>
  <Override PartName="/ppt/media/image18.wmf" ContentType="image/x-wmf"/>
  <Override PartName="/ppt/media/image48.png" ContentType="image/png"/>
  <Override PartName="/ppt/media/image22.png" ContentType="image/png"/>
  <Override PartName="/ppt/media/image17.wmf" ContentType="image/x-wmf"/>
  <Override PartName="/ppt/media/image47.png" ContentType="image/png"/>
  <Override PartName="/ppt/media/image21.png" ContentType="image/png"/>
  <Override PartName="/ppt/media/image16.wmf" ContentType="image/x-wmf"/>
  <Override PartName="/ppt/media/image5.jpeg" ContentType="image/jpeg"/>
  <Override PartName="/ppt/media/image4.jpeg" ContentType="image/jpeg"/>
  <Override PartName="/ppt/media/image25.wmf" ContentType="image/x-wmf"/>
  <Override PartName="/ppt/media/image20.wmf" ContentType="image/x-wmf"/>
  <Override PartName="/ppt/media/image41.wmf" ContentType="image/x-wmf"/>
  <Override PartName="/ppt/media/image40.wmf" ContentType="image/x-wmf"/>
  <Override PartName="/ppt/media/image46.wmf" ContentType="image/x-wmf"/>
  <Override PartName="/ppt/media/image26.wmf" ContentType="image/x-wmf"/>
  <Override PartName="/ppt/media/image27.wmf" ContentType="image/x-wmf"/>
  <Override PartName="/ppt/media/image28.wmf" ContentType="image/x-wmf"/>
  <Override PartName="/ppt/media/image29.wmf" ContentType="image/x-wmf"/>
  <Override PartName="/ppt/media/image30.wmf" ContentType="image/x-wmf"/>
  <Override PartName="/ppt/media/image32.wmf" ContentType="image/x-wmf"/>
  <Override PartName="/ppt/media/image33.wmf" ContentType="image/x-wmf"/>
  <Override PartName="/ppt/media/image34.wmf" ContentType="image/x-wmf"/>
  <Override PartName="/ppt/media/image10.wmf" ContentType="image/x-wmf"/>
  <Override PartName="/ppt/media/image35.wmf" ContentType="image/x-wmf"/>
  <Override PartName="/ppt/media/image11.wmf" ContentType="image/x-wmf"/>
  <Override PartName="/ppt/media/image36.wmf" ContentType="image/x-wmf"/>
  <Override PartName="/ppt/media/image13.wmf" ContentType="image/x-wmf"/>
  <Override PartName="/ppt/media/image38.wmf" ContentType="image/x-wmf"/>
  <Override PartName="/ppt/media/image43.png" ContentType="image/png"/>
  <Override PartName="/ppt/media/image12.wmf" ContentType="image/x-wmf"/>
  <Override PartName="/ppt/media/image37.wmf" ContentType="image/x-wmf"/>
  <Override PartName="/ppt/media/image42.png" ContentType="image/png"/>
  <Override PartName="/ppt/media/image15.wmf" ContentType="image/x-wmf"/>
  <Override PartName="/ppt/media/image45.png" ContentType="image/png"/>
  <Override PartName="/ppt/media/image14.wmf" ContentType="image/x-wmf"/>
  <Override PartName="/ppt/media/image39.wmf" ContentType="image/x-wmf"/>
  <Override PartName="/ppt/media/image44.png" ContentType="image/png"/>
  <Override PartName="/ppt/media/image3.jpeg" ContentType="image/jpeg"/>
  <Override PartName="/ppt/media/image9.wmf" ContentType="image/x-wmf"/>
  <Override PartName="/ppt/media/image7.wmf" ContentType="image/x-wmf"/>
  <Override PartName="/ppt/media/image8.wmf" ContentType="image/x-wmf"/>
  <Override PartName="/ppt/media/image2.png" ContentType="image/png"/>
  <Override PartName="/ppt/media/image1.png" ContentType="image/png"/>
  <Override PartName="/ppt/media/image31.wmf" ContentType="image/x-wmf"/>
  <Override PartName="/ppt/media/image6.png" ContentType="image/png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0.xml.rels" ContentType="application/vnd.openxmlformats-package.relationships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4ED77F4-824F-4E6B-A6ED-B65AB40449B1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4F502EC-706C-445F-899E-22ABE1161603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323C359-1862-4082-9E6F-F5CA5B25CAA1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949F93D-9633-493F-9796-74ECE239FF5E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55DF8C6-EA38-4DE2-B2C0-F897CC62B3BB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F8DB95C-139B-4420-8D03-BA31A500F85B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E41C0F9-41C9-44B8-A333-E7DD45EDE46A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88BF95F-6E26-4C2C-B16E-83F7E1EB609C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2066593-DB87-4ED1-9C68-207B6EC25FC6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59B6867-19F9-44F9-81BE-C329C0A3A481}" type="slidenum">
              <a:rPr b="0" lang="en-US" sz="1200" spc="-1" strike="noStrike">
                <a:latin typeface="+mn-l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150840" y="0"/>
            <a:ext cx="2436480" cy="6857640"/>
            <a:chOff x="150840" y="0"/>
            <a:chExt cx="2436480" cy="6857640"/>
          </a:xfrm>
        </p:grpSpPr>
        <p:sp>
          <p:nvSpPr>
            <p:cNvPr id="1" name="CustomShape 2"/>
            <p:cNvSpPr/>
            <p:nvPr/>
          </p:nvSpPr>
          <p:spPr>
            <a:xfrm>
              <a:off x="457200" y="0"/>
              <a:ext cx="1122120" cy="532872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50840" y="0"/>
              <a:ext cx="1117080" cy="527652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150840" y="5238720"/>
              <a:ext cx="1228320" cy="161892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457200" y="5291280"/>
              <a:ext cx="1495080" cy="156636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457200" y="5286240"/>
              <a:ext cx="2130120" cy="157140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50840" y="5238720"/>
              <a:ext cx="1695240" cy="161892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" name="Group 8"/>
          <p:cNvGrpSpPr/>
          <p:nvPr/>
        </p:nvGrpSpPr>
        <p:grpSpPr>
          <a:xfrm>
            <a:off x="546120" y="-4680"/>
            <a:ext cx="5014440" cy="6862320"/>
            <a:chOff x="546120" y="-4680"/>
            <a:chExt cx="5014440" cy="6862320"/>
          </a:xfrm>
        </p:grpSpPr>
        <p:sp>
          <p:nvSpPr>
            <p:cNvPr id="8" name="CustomShape 9"/>
            <p:cNvSpPr/>
            <p:nvPr/>
          </p:nvSpPr>
          <p:spPr>
            <a:xfrm>
              <a:off x="984240" y="-4680"/>
              <a:ext cx="1063440" cy="2782440"/>
            </a:xfrm>
            <a:custGeom>
              <a:avLst/>
              <a:gdLst/>
              <a:ahLst/>
              <a:rect l="l" t="t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46120" y="-4680"/>
              <a:ext cx="1034640" cy="2673000"/>
            </a:xfrm>
            <a:custGeom>
              <a:avLst/>
              <a:gdLst/>
              <a:ahLst/>
              <a:rect l="l" t="t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546120" y="2583000"/>
              <a:ext cx="2693520" cy="4274640"/>
            </a:xfrm>
            <a:custGeom>
              <a:avLst/>
              <a:gdLst/>
              <a:ahLst/>
              <a:rect l="l" t="t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988920" y="2692440"/>
              <a:ext cx="3331800" cy="4165200"/>
            </a:xfrm>
            <a:custGeom>
              <a:avLst/>
              <a:gdLst/>
              <a:ahLst/>
              <a:rect l="l" t="t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984240" y="2687760"/>
              <a:ext cx="4576320" cy="4169880"/>
            </a:xfrm>
            <a:custGeom>
              <a:avLst/>
              <a:gdLst/>
              <a:ahLst/>
              <a:rect l="l" t="t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546120" y="2577960"/>
              <a:ext cx="3584160" cy="4279680"/>
            </a:xfrm>
            <a:custGeom>
              <a:avLst/>
              <a:gdLst/>
              <a:ahLst/>
              <a:rect l="l" t="t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2928240" y="1380240"/>
            <a:ext cx="8574120" cy="2615760"/>
          </a:xfrm>
          <a:prstGeom prst="rect">
            <a:avLst/>
          </a:prstGeom>
        </p:spPr>
        <p:txBody>
          <a:bodyPr anchor="b">
            <a:normAutofit/>
          </a:bodyPr>
          <a:p>
            <a:pPr algn="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orbel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6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B3651FD-06AB-46BD-9D0A-A7E0DF2F857D}" type="datetime">
              <a:rPr b="0" lang="en-US" sz="1000" spc="-1" strike="noStrike">
                <a:solidFill>
                  <a:srgbClr val="000000"/>
                </a:solidFill>
                <a:latin typeface="Corbel"/>
              </a:rPr>
              <a:t>3/27/20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6" name="PlaceHolder 17"/>
          <p:cNvSpPr>
            <a:spLocks noGrp="1"/>
          </p:cNvSpPr>
          <p:nvPr>
            <p:ph type="ftr"/>
          </p:nvPr>
        </p:nvSpPr>
        <p:spPr>
          <a:xfrm>
            <a:off x="5332320" y="5883120"/>
            <a:ext cx="43236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sldNum"/>
          </p:nvPr>
        </p:nvSpPr>
        <p:spPr>
          <a:xfrm>
            <a:off x="10951920" y="5883120"/>
            <a:ext cx="5508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39B1DE1-CA3A-46B8-ADF3-50E2FF669F95}" type="slidenum">
              <a:rPr b="0" lang="en-US" sz="1000" spc="-1" strike="noStrike">
                <a:solidFill>
                  <a:srgbClr val="000000"/>
                </a:solidFill>
                <a:latin typeface="Corbe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8" name="PlaceHolder 1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orbel"/>
              </a:rPr>
              <a:t>Click to edit the outline text format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Third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Corbe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"/>
          <p:cNvGrpSpPr/>
          <p:nvPr/>
        </p:nvGrpSpPr>
        <p:grpSpPr>
          <a:xfrm>
            <a:off x="150840" y="0"/>
            <a:ext cx="2436480" cy="6857640"/>
            <a:chOff x="150840" y="0"/>
            <a:chExt cx="2436480" cy="6857640"/>
          </a:xfrm>
        </p:grpSpPr>
        <p:sp>
          <p:nvSpPr>
            <p:cNvPr id="56" name="CustomShape 2"/>
            <p:cNvSpPr/>
            <p:nvPr/>
          </p:nvSpPr>
          <p:spPr>
            <a:xfrm>
              <a:off x="457200" y="0"/>
              <a:ext cx="1122120" cy="5328720"/>
            </a:xfrm>
            <a:custGeom>
              <a:avLst/>
              <a:gdLst/>
              <a:ahLst/>
              <a:rect l="l" t="t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CustomShape 3"/>
            <p:cNvSpPr/>
            <p:nvPr/>
          </p:nvSpPr>
          <p:spPr>
            <a:xfrm>
              <a:off x="150840" y="0"/>
              <a:ext cx="1117080" cy="5276520"/>
            </a:xfrm>
            <a:custGeom>
              <a:avLst/>
              <a:gdLst/>
              <a:ahLst/>
              <a:rect l="l" t="t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CustomShape 4"/>
            <p:cNvSpPr/>
            <p:nvPr/>
          </p:nvSpPr>
          <p:spPr>
            <a:xfrm>
              <a:off x="150840" y="5238720"/>
              <a:ext cx="1228320" cy="1618920"/>
            </a:xfrm>
            <a:custGeom>
              <a:avLst/>
              <a:gdLst/>
              <a:ahLst/>
              <a:rect l="l" t="t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CustomShape 5"/>
            <p:cNvSpPr/>
            <p:nvPr/>
          </p:nvSpPr>
          <p:spPr>
            <a:xfrm>
              <a:off x="457200" y="5291280"/>
              <a:ext cx="1495080" cy="1566360"/>
            </a:xfrm>
            <a:custGeom>
              <a:avLst/>
              <a:gdLst/>
              <a:ahLst/>
              <a:rect l="l" t="t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6"/>
            <p:cNvSpPr/>
            <p:nvPr/>
          </p:nvSpPr>
          <p:spPr>
            <a:xfrm>
              <a:off x="457200" y="5286240"/>
              <a:ext cx="2130120" cy="1571400"/>
            </a:xfrm>
            <a:custGeom>
              <a:avLst/>
              <a:gdLst/>
              <a:ahLst/>
              <a:rect l="l" t="t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7"/>
            <p:cNvSpPr/>
            <p:nvPr/>
          </p:nvSpPr>
          <p:spPr>
            <a:xfrm>
              <a:off x="150840" y="5238720"/>
              <a:ext cx="1695240" cy="1618920"/>
            </a:xfrm>
            <a:custGeom>
              <a:avLst/>
              <a:gdLst/>
              <a:ahLst/>
              <a:rect l="l" t="t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8"/>
          <p:cNvSpPr>
            <a:spLocks noGrp="1"/>
          </p:cNvSpPr>
          <p:nvPr>
            <p:ph type="dt"/>
          </p:nvPr>
        </p:nvSpPr>
        <p:spPr>
          <a:xfrm>
            <a:off x="9732600" y="5883120"/>
            <a:ext cx="1142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0688588-3D6C-40E3-B75C-042E30E830E5}" type="datetime">
              <a:rPr b="0" lang="en-US" sz="1000" spc="-1" strike="noStrike">
                <a:solidFill>
                  <a:srgbClr val="000000"/>
                </a:solidFill>
                <a:latin typeface="Corbel"/>
              </a:rPr>
              <a:t>3/27/20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3" name="PlaceHolder 9"/>
          <p:cNvSpPr>
            <a:spLocks noGrp="1"/>
          </p:cNvSpPr>
          <p:nvPr>
            <p:ph type="ftr"/>
          </p:nvPr>
        </p:nvSpPr>
        <p:spPr>
          <a:xfrm>
            <a:off x="2572200" y="5883120"/>
            <a:ext cx="70837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4" name="PlaceHolder 10"/>
          <p:cNvSpPr>
            <a:spLocks noGrp="1"/>
          </p:cNvSpPr>
          <p:nvPr>
            <p:ph type="sldNum"/>
          </p:nvPr>
        </p:nvSpPr>
        <p:spPr>
          <a:xfrm>
            <a:off x="10951920" y="5883120"/>
            <a:ext cx="5508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C76B96-C7E4-41D1-85E6-88754D5D192D}" type="slidenum">
              <a:rPr b="0" lang="en-US" sz="1000" spc="-1" strike="noStrike">
                <a:solidFill>
                  <a:srgbClr val="000000"/>
                </a:solidFill>
                <a:latin typeface="Corbe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5" name="PlaceHolder 1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orbel"/>
              </a:rPr>
              <a:t>Click to edit the outline text format</a:t>
            </a:r>
            <a:endParaRPr b="0" lang="fr-FR" sz="2400" spc="-1" strike="noStrike">
              <a:solidFill>
                <a:srgbClr val="000000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orbel"/>
              </a:rPr>
              <a:t>Second Outline Level</a:t>
            </a:r>
            <a:endParaRPr b="0" lang="fr-FR" sz="1800" spc="-1" strike="noStrike">
              <a:solidFill>
                <a:srgbClr val="000000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600" spc="-1" strike="noStrike">
                <a:solidFill>
                  <a:srgbClr val="000000"/>
                </a:solidFill>
                <a:latin typeface="Corbel"/>
              </a:rPr>
              <a:t>Third Outline Level</a:t>
            </a:r>
            <a:endParaRPr b="0" lang="fr-FR" sz="1600" spc="-1" strike="noStrike">
              <a:solidFill>
                <a:srgbClr val="000000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Corbe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orbe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image" Target="../media/image37.wmf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wmf"/><Relationship Id="rId5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3" descr="Jugendzimmer.jpg"/>
          <p:cNvPicPr/>
          <p:nvPr/>
        </p:nvPicPr>
        <p:blipFill>
          <a:blip r:embed="rId1"/>
          <a:srcRect l="0" t="0" r="0" b="11383"/>
          <a:stretch/>
        </p:blipFill>
        <p:spPr>
          <a:xfrm>
            <a:off x="5055840" y="2421000"/>
            <a:ext cx="4701960" cy="30240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10" name="CustomShape 1"/>
          <p:cNvSpPr/>
          <p:nvPr/>
        </p:nvSpPr>
        <p:spPr>
          <a:xfrm>
            <a:off x="3612240" y="620640"/>
            <a:ext cx="7589160" cy="109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fad9cd"/>
                </a:solidFill>
                <a:latin typeface="Arial"/>
              </a:rPr>
              <a:t>STEFANS ZIMMER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C:\Users\Pierre\AppData\Local\Microsoft\Windows\Temporary Internet Files\Content.IE5\00WKR3LD\MC900359859[1].wmf"/>
          <p:cNvPicPr/>
          <p:nvPr/>
        </p:nvPicPr>
        <p:blipFill>
          <a:blip r:embed="rId1"/>
          <a:stretch/>
        </p:blipFill>
        <p:spPr>
          <a:xfrm>
            <a:off x="5807880" y="3146760"/>
            <a:ext cx="1439640" cy="1321560"/>
          </a:xfrm>
          <a:prstGeom prst="rect">
            <a:avLst/>
          </a:prstGeom>
          <a:ln>
            <a:noFill/>
          </a:ln>
        </p:spPr>
      </p:pic>
      <p:pic>
        <p:nvPicPr>
          <p:cNvPr id="175" name="Picture 4" descr="C:\Users\Myriam\AppData\Local\Microsoft\Windows\Temporary Internet Files\Content.IE5\R8X4QYOS\MC900352376[1].wmf"/>
          <p:cNvPicPr/>
          <p:nvPr/>
        </p:nvPicPr>
        <p:blipFill>
          <a:blip r:embed="rId2"/>
          <a:stretch/>
        </p:blipFill>
        <p:spPr>
          <a:xfrm>
            <a:off x="4367880" y="1484640"/>
            <a:ext cx="4087080" cy="332352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unter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dem Bett.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6" dur="indefinite" restart="never" nodeType="tmRoot">
          <p:childTnLst>
            <p:seq>
              <p:cTn id="187" dur="indefinite" nodeType="mainSeq">
                <p:childTnLst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4" descr="C:\Users\Myriam\AppData\Local\Microsoft\Windows\Temporary Internet Files\Content.IE5\R8X4QYOS\MC900352376[1].wmf"/>
          <p:cNvPicPr/>
          <p:nvPr/>
        </p:nvPicPr>
        <p:blipFill>
          <a:blip r:embed="rId1"/>
          <a:stretch/>
        </p:blipFill>
        <p:spPr>
          <a:xfrm>
            <a:off x="4367880" y="1484640"/>
            <a:ext cx="4087080" cy="3323520"/>
          </a:xfrm>
          <a:prstGeom prst="rect">
            <a:avLst/>
          </a:prstGeom>
          <a:ln>
            <a:noFill/>
          </a:ln>
        </p:spPr>
      </p:pic>
      <p:pic>
        <p:nvPicPr>
          <p:cNvPr id="178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9661680" y="2997000"/>
            <a:ext cx="1439640" cy="132156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neben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dem Bett.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5" dur="indefinite" restart="never" nodeType="tmRoot">
          <p:childTnLst>
            <p:seq>
              <p:cTn id="196" dur="indefinite" nodeType="mainSeq">
                <p:childTnLst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4" descr="C:\Users\Myriam\AppData\Local\Microsoft\Windows\Temporary Internet Files\Content.IE5\R8X4QYOS\MC900352376[1].wmf"/>
          <p:cNvPicPr/>
          <p:nvPr/>
        </p:nvPicPr>
        <p:blipFill>
          <a:blip r:embed="rId1"/>
          <a:stretch/>
        </p:blipFill>
        <p:spPr>
          <a:xfrm>
            <a:off x="4367880" y="1484640"/>
            <a:ext cx="4087080" cy="3323520"/>
          </a:xfrm>
          <a:prstGeom prst="rect">
            <a:avLst/>
          </a:prstGeom>
          <a:ln>
            <a:noFill/>
          </a:ln>
        </p:spPr>
      </p:pic>
      <p:pic>
        <p:nvPicPr>
          <p:cNvPr id="181" name="Picture 2" descr="C:\Users\Pierre\AppData\Local\Microsoft\Windows\Temporary Internet Files\Content.IE5\00WKR3LD\MC900359859[1].wmf"/>
          <p:cNvPicPr/>
          <p:nvPr/>
        </p:nvPicPr>
        <p:blipFill>
          <a:blip r:embed="rId2"/>
          <a:srcRect l="0" t="61436" r="65006" b="875"/>
          <a:stretch/>
        </p:blipFill>
        <p:spPr>
          <a:xfrm>
            <a:off x="4727880" y="3146760"/>
            <a:ext cx="503640" cy="49788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in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dem (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i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m) Bett.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4" dur="indefinite" restart="never" nodeType="tmRoot">
          <p:childTnLst>
            <p:seq>
              <p:cTn id="205" dur="indefinite" nodeType="mainSeq">
                <p:childTnLst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auf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der Kommode.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4" name="Picture 3" descr="C:\Users\Myriam\AppData\Local\Microsoft\Windows\Temporary Internet Files\Content.IE5\DPQX7T0G\MC900290003[1].wmf"/>
          <p:cNvPicPr/>
          <p:nvPr/>
        </p:nvPicPr>
        <p:blipFill>
          <a:blip r:embed="rId1"/>
          <a:stretch/>
        </p:blipFill>
        <p:spPr>
          <a:xfrm>
            <a:off x="4007880" y="2014560"/>
            <a:ext cx="3386880" cy="3085920"/>
          </a:xfrm>
          <a:prstGeom prst="rect">
            <a:avLst/>
          </a:prstGeom>
          <a:ln>
            <a:noFill/>
          </a:ln>
        </p:spPr>
      </p:pic>
      <p:pic>
        <p:nvPicPr>
          <p:cNvPr id="185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4799880" y="1484640"/>
            <a:ext cx="1439640" cy="132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3" dur="indefinite" restart="never" nodeType="tmRoot">
          <p:childTnLst>
            <p:seq>
              <p:cTn id="214" dur="indefinite" nodeType="mainSeq">
                <p:childTnLst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unter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der Kommode.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7" name="Picture 3" descr="C:\Users\Myriam\AppData\Local\Microsoft\Windows\Temporary Internet Files\Content.IE5\DPQX7T0G\MC900290003[1].wmf"/>
          <p:cNvPicPr/>
          <p:nvPr/>
        </p:nvPicPr>
        <p:blipFill>
          <a:blip r:embed="rId1"/>
          <a:stretch/>
        </p:blipFill>
        <p:spPr>
          <a:xfrm>
            <a:off x="4007880" y="2014560"/>
            <a:ext cx="3386880" cy="3085920"/>
          </a:xfrm>
          <a:prstGeom prst="rect">
            <a:avLst/>
          </a:prstGeom>
          <a:ln>
            <a:noFill/>
          </a:ln>
        </p:spPr>
      </p:pic>
      <p:pic>
        <p:nvPicPr>
          <p:cNvPr id="188" name="Picture 2" descr="C:\Users\Pierre\AppData\Local\Microsoft\Windows\Temporary Internet Files\Content.IE5\00WKR3LD\MC900359859[1].wmf"/>
          <p:cNvPicPr/>
          <p:nvPr/>
        </p:nvPicPr>
        <p:blipFill>
          <a:blip r:embed="rId2"/>
          <a:srcRect l="0" t="61830" r="60004" b="0"/>
          <a:stretch/>
        </p:blipFill>
        <p:spPr>
          <a:xfrm flipH="1" rot="4137600">
            <a:off x="5677200" y="4489200"/>
            <a:ext cx="647640" cy="50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2" dur="indefinite" restart="never" nodeType="tmRoot">
          <p:childTnLst>
            <p:seq>
              <p:cTn id="223" dur="indefinite" nodeType="mainSeq">
                <p:childTnLst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neben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der Kommode.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90" name="Picture 3" descr="C:\Users\Myriam\AppData\Local\Microsoft\Windows\Temporary Internet Files\Content.IE5\DPQX7T0G\MC900290003[1].wmf"/>
          <p:cNvPicPr/>
          <p:nvPr/>
        </p:nvPicPr>
        <p:blipFill>
          <a:blip r:embed="rId1"/>
          <a:stretch/>
        </p:blipFill>
        <p:spPr>
          <a:xfrm>
            <a:off x="4007880" y="2014560"/>
            <a:ext cx="3386880" cy="3085920"/>
          </a:xfrm>
          <a:prstGeom prst="rect">
            <a:avLst/>
          </a:prstGeom>
          <a:ln>
            <a:noFill/>
          </a:ln>
        </p:spPr>
      </p:pic>
      <p:pic>
        <p:nvPicPr>
          <p:cNvPr id="191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1684800" y="3568320"/>
            <a:ext cx="1439640" cy="132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1" dur="indefinite" restart="never" nodeType="tmRoot">
          <p:childTnLst>
            <p:seq>
              <p:cTn id="232" dur="indefinite" nodeType="mainSeq">
                <p:childTnLst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in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der Kommode.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93" name="Picture 3" descr="C:\Users\Myriam\AppData\Local\Microsoft\Windows\Temporary Internet Files\Content.IE5\DPQX7T0G\MC900290003[1].wmf"/>
          <p:cNvPicPr/>
          <p:nvPr/>
        </p:nvPicPr>
        <p:blipFill>
          <a:blip r:embed="rId1"/>
          <a:stretch/>
        </p:blipFill>
        <p:spPr>
          <a:xfrm>
            <a:off x="4007880" y="2014560"/>
            <a:ext cx="3386880" cy="3085920"/>
          </a:xfrm>
          <a:prstGeom prst="rect">
            <a:avLst/>
          </a:prstGeom>
          <a:ln>
            <a:noFill/>
          </a:ln>
        </p:spPr>
      </p:pic>
      <p:pic>
        <p:nvPicPr>
          <p:cNvPr id="194" name="Picture 2" descr="C:\Users\Pierre\AppData\Local\Microsoft\Windows\Temporary Internet Files\Content.IE5\00WKR3LD\MC900359859[1].wmf"/>
          <p:cNvPicPr/>
          <p:nvPr/>
        </p:nvPicPr>
        <p:blipFill>
          <a:blip r:embed="rId2"/>
          <a:srcRect l="0" t="61830" r="60004" b="0"/>
          <a:stretch/>
        </p:blipFill>
        <p:spPr>
          <a:xfrm flipH="1">
            <a:off x="6456600" y="2781000"/>
            <a:ext cx="647640" cy="50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0" dur="indefinite" restart="never" nodeType="tmRoot">
          <p:childTnLst>
            <p:seq>
              <p:cTn id="241" dur="indefinite" nodeType="mainSeq">
                <p:childTnLst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C:\Users\Myriam\AppData\Local\Microsoft\Windows\Temporary Internet Files\Content.IE5\R8X4QYOS\MC900433931[1].png"/>
          <p:cNvPicPr/>
          <p:nvPr/>
        </p:nvPicPr>
        <p:blipFill>
          <a:blip r:embed="rId1"/>
          <a:stretch/>
        </p:blipFill>
        <p:spPr>
          <a:xfrm>
            <a:off x="5159520" y="2061000"/>
            <a:ext cx="1695240" cy="1695240"/>
          </a:xfrm>
          <a:prstGeom prst="rect">
            <a:avLst/>
          </a:prstGeom>
          <a:ln>
            <a:noFill/>
          </a:ln>
        </p:spPr>
      </p:pic>
      <p:sp>
        <p:nvSpPr>
          <p:cNvPr id="196" name="CustomShape 1"/>
          <p:cNvSpPr/>
          <p:nvPr/>
        </p:nvSpPr>
        <p:spPr>
          <a:xfrm>
            <a:off x="4278240" y="3933000"/>
            <a:ext cx="3457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orbel"/>
              </a:rPr>
              <a:t>(Arbeitsblatt)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-66960" y="900360"/>
            <a:ext cx="12571200" cy="58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Wingdings 3"/>
                <a:ea typeface="Arial Unicode MS"/>
              </a:rPr>
              <a:t>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Arial Unicode M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Wie viele Personen hörst du?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lvl="2" marL="12574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1            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   </a:t>
            </a:r>
            <a:r>
              <a:rPr b="1" lang="en-US" sz="2000" spc="-1" strike="noStrike">
                <a:solidFill>
                  <a:srgbClr val="000000"/>
                </a:solidFill>
                <a:latin typeface="Wingdings"/>
                <a:ea typeface="Times New Roman"/>
              </a:rPr>
              <a:t>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2     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          </a:t>
            </a:r>
            <a:r>
              <a:rPr b="1" lang="en-US" sz="2000" spc="-1" strike="noStrike">
                <a:solidFill>
                  <a:srgbClr val="000000"/>
                </a:solidFill>
                <a:latin typeface="Wingdings"/>
                <a:ea typeface="Times New Roman"/>
              </a:rPr>
              <a:t>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3     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           </a:t>
            </a:r>
            <a:r>
              <a:rPr b="1" lang="en-US" sz="2000" spc="-1" strike="noStrike">
                <a:solidFill>
                  <a:srgbClr val="000000"/>
                </a:solidFill>
                <a:latin typeface="Wingdings"/>
                <a:ea typeface="Times New Roman"/>
              </a:rPr>
              <a:t>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4       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         </a:t>
            </a:r>
            <a:r>
              <a:rPr b="1" lang="en-US" sz="2000" spc="-1" strike="noStrike">
                <a:solidFill>
                  <a:srgbClr val="000000"/>
                </a:solidFill>
                <a:latin typeface="Wingdings"/>
                <a:ea typeface="Times New Roman"/>
              </a:rPr>
              <a:t>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5     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           </a:t>
            </a:r>
            <a:r>
              <a:rPr b="1" lang="en-US" sz="2000" spc="-1" strike="noStrike">
                <a:solidFill>
                  <a:srgbClr val="000000"/>
                </a:solidFill>
                <a:latin typeface="Wingdings"/>
                <a:ea typeface="Times New Roman"/>
              </a:rPr>
              <a:t>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6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…………………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.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………………….  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     ………………….     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………………….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Wingdings 3"/>
                <a:ea typeface="Arial Unicode MS"/>
              </a:rPr>
              <a:t>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Arial Unicode M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Welche Eigennamen hörst du? (Vorname / Familienname / Stadt / Land …)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.............................................................................................................................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.............................................................................................................................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Wingdings 3"/>
                <a:ea typeface="Arial Unicode MS"/>
              </a:rPr>
              <a:t>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Arial Unicode M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Welche Wörter verstehst du?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.............................................................................................................................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.............................................................................................................................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Wingdings 3"/>
                <a:ea typeface="Arial Unicode MS"/>
              </a:rPr>
              <a:t>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Arial Unicode M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Corbel"/>
                <a:ea typeface="Times New Roman"/>
              </a:rPr>
              <a:t>Kannst du jetzt alle Informationen assoziieren?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98" name="Picture 1" descr="j0440670"/>
          <p:cNvPicPr/>
          <p:nvPr/>
        </p:nvPicPr>
        <p:blipFill>
          <a:blip r:embed="rId1"/>
          <a:srcRect l="7009" t="4961" r="4909" b="5723"/>
          <a:stretch/>
        </p:blipFill>
        <p:spPr>
          <a:xfrm>
            <a:off x="1328760" y="1954800"/>
            <a:ext cx="802440" cy="812520"/>
          </a:xfrm>
          <a:prstGeom prst="rect">
            <a:avLst/>
          </a:prstGeom>
          <a:ln>
            <a:noFill/>
          </a:ln>
          <a:effectLst>
            <a:outerShdw algn="ctr" dir="2700000" dist="107423" rotWithShape="0">
              <a:srgbClr val="808080">
                <a:alpha val="50000"/>
              </a:srgbClr>
            </a:outerShdw>
          </a:effectLst>
        </p:spPr>
      </p:pic>
      <p:pic>
        <p:nvPicPr>
          <p:cNvPr id="199" name="Picture 4" descr="j0440586"/>
          <p:cNvPicPr/>
          <p:nvPr/>
        </p:nvPicPr>
        <p:blipFill>
          <a:blip r:embed="rId2"/>
          <a:srcRect l="7408" t="0" r="7408" b="0"/>
          <a:stretch/>
        </p:blipFill>
        <p:spPr>
          <a:xfrm>
            <a:off x="10362960" y="1954800"/>
            <a:ext cx="707760" cy="812520"/>
          </a:xfrm>
          <a:prstGeom prst="rect">
            <a:avLst/>
          </a:prstGeom>
          <a:ln>
            <a:noFill/>
          </a:ln>
          <a:effectLst>
            <a:outerShdw algn="ctr" dir="2700000" dist="107423" rotWithShape="0">
              <a:srgbClr val="808080">
                <a:alpha val="50000"/>
              </a:srgbClr>
            </a:outerShdw>
          </a:effectLst>
        </p:spPr>
      </p:pic>
      <p:pic>
        <p:nvPicPr>
          <p:cNvPr id="200" name="Picture 2" descr="j0440677"/>
          <p:cNvPicPr/>
          <p:nvPr/>
        </p:nvPicPr>
        <p:blipFill>
          <a:blip r:embed="rId3"/>
          <a:srcRect l="4883" t="5709" r="5066" b="5368"/>
          <a:stretch/>
        </p:blipFill>
        <p:spPr>
          <a:xfrm>
            <a:off x="5002560" y="1959840"/>
            <a:ext cx="820080" cy="812520"/>
          </a:xfrm>
          <a:prstGeom prst="rect">
            <a:avLst/>
          </a:prstGeom>
          <a:ln>
            <a:noFill/>
          </a:ln>
          <a:effectLst>
            <a:outerShdw algn="ctr" dir="2700000" dist="107423" rotWithShape="0">
              <a:srgbClr val="808080">
                <a:alpha val="50000"/>
              </a:srgbClr>
            </a:outerShdw>
          </a:effectLst>
        </p:spPr>
      </p:pic>
      <p:pic>
        <p:nvPicPr>
          <p:cNvPr id="201" name="Picture 3" descr="j0440484"/>
          <p:cNvPicPr/>
          <p:nvPr/>
        </p:nvPicPr>
        <p:blipFill>
          <a:blip r:embed="rId4"/>
          <a:srcRect l="0" t="3596" r="0" b="3517"/>
          <a:stretch/>
        </p:blipFill>
        <p:spPr>
          <a:xfrm>
            <a:off x="8117280" y="1954800"/>
            <a:ext cx="689760" cy="812520"/>
          </a:xfrm>
          <a:prstGeom prst="rect">
            <a:avLst/>
          </a:prstGeom>
          <a:ln>
            <a:noFill/>
          </a:ln>
          <a:effectLst>
            <a:outerShdw algn="ctr" dir="2700000" dist="107423" rotWithShape="0">
              <a:srgbClr val="808080">
                <a:alpha val="50000"/>
              </a:srgbClr>
            </a:outerShdw>
          </a:effectLst>
        </p:spPr>
      </p:pic>
      <p:sp>
        <p:nvSpPr>
          <p:cNvPr id="202" name="CustomShape 2"/>
          <p:cNvSpPr/>
          <p:nvPr/>
        </p:nvSpPr>
        <p:spPr>
          <a:xfrm>
            <a:off x="551520" y="188640"/>
            <a:ext cx="316800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7958c"/>
              </a:gs>
              <a:gs pos="100000">
                <a:srgbClr val="fadfde"/>
              </a:gs>
            </a:gsLst>
            <a:path path="circle">
              <a:fillToRect l="50000" t="50000" r="50000" b="50000"/>
            </a:path>
          </a:gra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759240" y="214920"/>
            <a:ext cx="2743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Wo ist es bloß?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C:\Users\Myriam\AppData\Local\Microsoft\Windows\Temporary Internet Files\Content.IE5\R8X4QYOS\MC900433931[1].png"/>
          <p:cNvPicPr/>
          <p:nvPr/>
        </p:nvPicPr>
        <p:blipFill>
          <a:blip r:embed="rId1"/>
          <a:stretch/>
        </p:blipFill>
        <p:spPr>
          <a:xfrm>
            <a:off x="4871880" y="2061000"/>
            <a:ext cx="1695240" cy="169524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4278240" y="3933000"/>
            <a:ext cx="3457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orbel"/>
              </a:rPr>
              <a:t>(Übungsheft Seite 61)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2344680" y="-2048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orbel"/>
              </a:rPr>
              <a:t>Stefans Zimmer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Image 3" descr="Jugendzimmer.jpg"/>
          <p:cNvPicPr/>
          <p:nvPr/>
        </p:nvPicPr>
        <p:blipFill>
          <a:blip r:embed="rId1"/>
          <a:stretch/>
        </p:blipFill>
        <p:spPr>
          <a:xfrm>
            <a:off x="2855880" y="1268280"/>
            <a:ext cx="6818040" cy="494964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13" name="CustomShape 2"/>
          <p:cNvSpPr/>
          <p:nvPr/>
        </p:nvSpPr>
        <p:spPr>
          <a:xfrm>
            <a:off x="5880240" y="2781360"/>
            <a:ext cx="1439640" cy="1510920"/>
          </a:xfrm>
          <a:prstGeom prst="ellipse">
            <a:avLst/>
          </a:prstGeom>
          <a:noFill/>
          <a:ln cap="rnd" w="3816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3"/>
          <p:cNvSpPr/>
          <p:nvPr/>
        </p:nvSpPr>
        <p:spPr>
          <a:xfrm>
            <a:off x="5880240" y="2349360"/>
            <a:ext cx="133164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Corbel"/>
              </a:rPr>
              <a:t>das Bett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3071880" y="3789360"/>
            <a:ext cx="1439640" cy="1510920"/>
          </a:xfrm>
          <a:prstGeom prst="ellipse">
            <a:avLst/>
          </a:prstGeom>
          <a:noFill/>
          <a:ln cap="rnd" w="3816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5"/>
          <p:cNvSpPr/>
          <p:nvPr/>
        </p:nvSpPr>
        <p:spPr>
          <a:xfrm>
            <a:off x="1558800" y="4221000"/>
            <a:ext cx="162036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Stuhl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3000240" y="1989000"/>
            <a:ext cx="1439640" cy="1510920"/>
          </a:xfrm>
          <a:prstGeom prst="ellipse">
            <a:avLst/>
          </a:prstGeom>
          <a:noFill/>
          <a:ln cap="rnd" w="3816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7"/>
          <p:cNvSpPr/>
          <p:nvPr/>
        </p:nvSpPr>
        <p:spPr>
          <a:xfrm>
            <a:off x="1523880" y="2421000"/>
            <a:ext cx="194292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Schrank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9" name="CustomShape 8"/>
          <p:cNvSpPr/>
          <p:nvPr/>
        </p:nvSpPr>
        <p:spPr>
          <a:xfrm>
            <a:off x="5735520" y="4653000"/>
            <a:ext cx="1439640" cy="1512360"/>
          </a:xfrm>
          <a:prstGeom prst="ellipse">
            <a:avLst/>
          </a:prstGeom>
          <a:noFill/>
          <a:ln cap="rnd" w="3816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9"/>
          <p:cNvSpPr/>
          <p:nvPr/>
        </p:nvSpPr>
        <p:spPr>
          <a:xfrm>
            <a:off x="5303880" y="6165720"/>
            <a:ext cx="244764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Papierkorb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1" name="CustomShape 10"/>
          <p:cNvSpPr/>
          <p:nvPr/>
        </p:nvSpPr>
        <p:spPr>
          <a:xfrm>
            <a:off x="3287880" y="3213000"/>
            <a:ext cx="3239640" cy="2736360"/>
          </a:xfrm>
          <a:prstGeom prst="ellipse">
            <a:avLst/>
          </a:prstGeom>
          <a:noFill/>
          <a:ln cap="rnd" w="38160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11"/>
          <p:cNvSpPr/>
          <p:nvPr/>
        </p:nvSpPr>
        <p:spPr>
          <a:xfrm>
            <a:off x="2711520" y="5877000"/>
            <a:ext cx="244764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Schreibtisch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3" name="CustomShape 12"/>
          <p:cNvSpPr/>
          <p:nvPr/>
        </p:nvSpPr>
        <p:spPr>
          <a:xfrm>
            <a:off x="9048600" y="1773360"/>
            <a:ext cx="1007640" cy="3024000"/>
          </a:xfrm>
          <a:prstGeom prst="ellipse">
            <a:avLst/>
          </a:prstGeom>
          <a:noFill/>
          <a:ln cap="rnd" w="38160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3"/>
          <p:cNvSpPr/>
          <p:nvPr/>
        </p:nvSpPr>
        <p:spPr>
          <a:xfrm>
            <a:off x="8832960" y="1341360"/>
            <a:ext cx="151092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Corbel"/>
              </a:rPr>
              <a:t>das Regal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5" name="Image 16" descr="kommode.jpg"/>
          <p:cNvPicPr/>
          <p:nvPr/>
        </p:nvPicPr>
        <p:blipFill>
          <a:blip r:embed="rId2"/>
          <a:srcRect l="12401" t="11529" r="19369" b="6798"/>
          <a:stretch/>
        </p:blipFill>
        <p:spPr>
          <a:xfrm>
            <a:off x="7968240" y="4365000"/>
            <a:ext cx="1790280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CustomShape 14"/>
          <p:cNvSpPr/>
          <p:nvPr/>
        </p:nvSpPr>
        <p:spPr>
          <a:xfrm>
            <a:off x="7896240" y="4292640"/>
            <a:ext cx="1944360" cy="1936440"/>
          </a:xfrm>
          <a:prstGeom prst="ellipse">
            <a:avLst/>
          </a:prstGeom>
          <a:noFill/>
          <a:ln cap="rnd"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5"/>
          <p:cNvSpPr/>
          <p:nvPr/>
        </p:nvSpPr>
        <p:spPr>
          <a:xfrm>
            <a:off x="8040600" y="6165720"/>
            <a:ext cx="244764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Corbel"/>
              </a:rPr>
              <a:t>die Kommode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nodeType="clickEffect" fill="hold">
                      <p:stCondLst>
                        <p:cond delay="indefinite"/>
                      </p:stCondLst>
                      <p:childTnLst>
                        <p:par>
                          <p:cTn id="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nodeType="clickEffect" fill="hold">
                      <p:stCondLst>
                        <p:cond delay="indefinite"/>
                      </p:stCondLst>
                      <p:childTnLst>
                        <p:par>
                          <p:cTn id="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nodeType="clickEffect" fill="hold">
                      <p:stCondLst>
                        <p:cond delay="indefinite"/>
                      </p:stCondLst>
                      <p:childTnLst>
                        <p:par>
                          <p:cTn id="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nodeType="clickEffect" fill="hold">
                      <p:stCondLst>
                        <p:cond delay="indefinite"/>
                      </p:stCondLst>
                      <p:childTnLst>
                        <p:par>
                          <p:cTn id="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nodeType="clickEffect" fill="hold">
                      <p:stCondLst>
                        <p:cond delay="indefinite"/>
                      </p:stCondLst>
                      <p:childTnLst>
                        <p:par>
                          <p:cTn id="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Effect" fill="hold">
                      <p:stCondLst>
                        <p:cond delay="indefinite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135160" y="260640"/>
            <a:ext cx="8137080" cy="313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Er sucht es 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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im Schlafzimmer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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im Badezimmer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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 seinem Zimmer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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im Wohnzimmer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Wingdings"/>
              </a:rPr>
              <a:t>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 der Küche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7680240" y="1760400"/>
            <a:ext cx="286920" cy="504360"/>
          </a:xfrm>
          <a:prstGeom prst="mathMultiply">
            <a:avLst>
              <a:gd name="adj1" fmla="val 2352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3"/>
          <p:cNvSpPr/>
          <p:nvPr/>
        </p:nvSpPr>
        <p:spPr>
          <a:xfrm>
            <a:off x="2063880" y="621000"/>
            <a:ext cx="5616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b. Stefan sucht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3720960" y="559080"/>
            <a:ext cx="230328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d34817"/>
                </a:solidFill>
                <a:latin typeface="Calibri"/>
              </a:rPr>
              <a:t>sein Handy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2208240" y="2034000"/>
            <a:ext cx="286920" cy="502920"/>
          </a:xfrm>
          <a:prstGeom prst="mathMultiply">
            <a:avLst>
              <a:gd name="adj1" fmla="val 2352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6"/>
          <p:cNvSpPr/>
          <p:nvPr/>
        </p:nvSpPr>
        <p:spPr>
          <a:xfrm>
            <a:off x="2135160" y="3213000"/>
            <a:ext cx="7632360" cy="161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c. Wo sucht Stefan? Kreuze an.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212" name="Table 7"/>
          <p:cNvGraphicFramePr/>
          <p:nvPr/>
        </p:nvGraphicFramePr>
        <p:xfrm>
          <a:off x="2711520" y="3716280"/>
          <a:ext cx="7416360" cy="2377800"/>
        </p:xfrm>
        <a:graphic>
          <a:graphicData uri="http://schemas.openxmlformats.org/drawingml/2006/table">
            <a:tbl>
              <a:tblPr/>
              <a:tblGrid>
                <a:gridCol w="432000"/>
                <a:gridCol w="720000"/>
                <a:gridCol w="720000"/>
                <a:gridCol w="864000"/>
                <a:gridCol w="864000"/>
                <a:gridCol w="3816360"/>
              </a:tblGrid>
              <a:tr h="3942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in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auf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neben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481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latin typeface="Corbel"/>
                        </a:rPr>
                        <a:t>unter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481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d34817"/>
                    </a:solidFill>
                  </a:tcPr>
                </a:tc>
              </a:tr>
              <a:tr h="39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dem Schreibtisch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</a:tr>
              <a:tr h="39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2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dem Bett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</a:tr>
              <a:tr h="39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3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dem Computer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</a:tr>
              <a:tr h="39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4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dem Papierkorb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e8e7"/>
                    </a:solidFill>
                  </a:tcPr>
                </a:tc>
              </a:tr>
              <a:tr h="39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5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orbel"/>
                        </a:rPr>
                        <a:t>der Kommode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ecfcc"/>
                    </a:solidFill>
                  </a:tcPr>
                </a:tc>
              </a:tr>
            </a:tbl>
          </a:graphicData>
        </a:graphic>
      </p:graphicFrame>
      <p:sp>
        <p:nvSpPr>
          <p:cNvPr id="213" name="CustomShape 8"/>
          <p:cNvSpPr/>
          <p:nvPr/>
        </p:nvSpPr>
        <p:spPr>
          <a:xfrm>
            <a:off x="4079880" y="4076640"/>
            <a:ext cx="286920" cy="502920"/>
          </a:xfrm>
          <a:prstGeom prst="mathMultiply">
            <a:avLst>
              <a:gd name="adj1" fmla="val 2352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9"/>
          <p:cNvSpPr/>
          <p:nvPr/>
        </p:nvSpPr>
        <p:spPr>
          <a:xfrm>
            <a:off x="4871880" y="4869000"/>
            <a:ext cx="286920" cy="502920"/>
          </a:xfrm>
          <a:prstGeom prst="mathMultiply">
            <a:avLst>
              <a:gd name="adj1" fmla="val 2352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0"/>
          <p:cNvSpPr/>
          <p:nvPr/>
        </p:nvSpPr>
        <p:spPr>
          <a:xfrm>
            <a:off x="5735520" y="4437000"/>
            <a:ext cx="288720" cy="502920"/>
          </a:xfrm>
          <a:prstGeom prst="mathMultiply">
            <a:avLst>
              <a:gd name="adj1" fmla="val 2352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1"/>
          <p:cNvSpPr/>
          <p:nvPr/>
        </p:nvSpPr>
        <p:spPr>
          <a:xfrm>
            <a:off x="3359160" y="5227560"/>
            <a:ext cx="288720" cy="504360"/>
          </a:xfrm>
          <a:prstGeom prst="mathMultiply">
            <a:avLst>
              <a:gd name="adj1" fmla="val 2352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2"/>
          <p:cNvSpPr/>
          <p:nvPr/>
        </p:nvSpPr>
        <p:spPr>
          <a:xfrm>
            <a:off x="4079880" y="5661000"/>
            <a:ext cx="286920" cy="502920"/>
          </a:xfrm>
          <a:prstGeom prst="mathMultiply">
            <a:avLst>
              <a:gd name="adj1" fmla="val 23520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13"/>
          <p:cNvSpPr/>
          <p:nvPr/>
        </p:nvSpPr>
        <p:spPr>
          <a:xfrm>
            <a:off x="2135160" y="6237360"/>
            <a:ext cx="2088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Wo ist es?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9" name="CustomShape 14"/>
          <p:cNvSpPr/>
          <p:nvPr/>
        </p:nvSpPr>
        <p:spPr>
          <a:xfrm>
            <a:off x="3359160" y="6165720"/>
            <a:ext cx="4032000" cy="516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d34817"/>
                </a:solidFill>
                <a:latin typeface="Calibri"/>
              </a:rPr>
              <a:t>Das  Handy ist im Anorak!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9" dur="indefinite" restart="never" nodeType="tmRoot">
          <p:childTnLst>
            <p:seq>
              <p:cTn id="250" dur="indefinite" nodeType="mainSeq">
                <p:childTnLst>
                  <p:par>
                    <p:cTn id="251" nodeType="clickEffect" fill="hold">
                      <p:stCondLst>
                        <p:cond delay="indefinite"/>
                      </p:stCondLst>
                      <p:childTnLst>
                        <p:par>
                          <p:cTn id="2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55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nodeType="clickEffect" fill="hold">
                      <p:stCondLst>
                        <p:cond delay="indefinite"/>
                      </p:stCondLst>
                      <p:childTnLst>
                        <p:par>
                          <p:cTn id="2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8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nodeType="clickEffect" fill="hold">
                      <p:stCondLst>
                        <p:cond delay="indefinite"/>
                      </p:stCondLst>
                      <p:childTnLst>
                        <p:par>
                          <p:cTn id="2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nodeType="clickEffect" fill="hold">
                      <p:stCondLst>
                        <p:cond delay="indefinite"/>
                      </p:stCondLst>
                      <p:childTnLst>
                        <p:par>
                          <p:cTn id="2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0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nodeType="clickEffect" fill="hold">
                      <p:stCondLst>
                        <p:cond delay="indefinite"/>
                      </p:stCondLst>
                      <p:childTnLst>
                        <p:par>
                          <p:cTn id="2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nodeType="clickEffect" fill="hold">
                      <p:stCondLst>
                        <p:cond delay="indefinite"/>
                      </p:stCondLst>
                      <p:childTnLst>
                        <p:par>
                          <p:cTn id="2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nodeType="clickEffect" fill="hold">
                      <p:stCondLst>
                        <p:cond delay="indefinite"/>
                      </p:stCondLst>
                      <p:childTnLst>
                        <p:par>
                          <p:cTn id="2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8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nodeType="clickEffect" fill="hold">
                      <p:stCondLst>
                        <p:cond delay="indefinite"/>
                      </p:stCondLst>
                      <p:childTnLst>
                        <p:par>
                          <p:cTn id="2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nodeType="clickEffect" fill="hold">
                      <p:stCondLst>
                        <p:cond delay="indefinite"/>
                      </p:stCondLst>
                      <p:childTnLst>
                        <p:par>
                          <p:cTn id="2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2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543320" y="220680"/>
            <a:ext cx="49683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00"/>
                </a:solidFill>
                <a:uFillTx/>
                <a:latin typeface="Corbel"/>
              </a:rPr>
              <a:t>Stefan sucht sein Handy: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523880" y="1152360"/>
            <a:ext cx="3428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sucht 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</a:rPr>
              <a:t>auf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dem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4403880" y="1152360"/>
            <a:ext cx="3428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Schreibtisch.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1523880" y="1800360"/>
            <a:ext cx="342864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sucht 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</a:rPr>
              <a:t>unter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dem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764240" y="1800360"/>
            <a:ext cx="3428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Bett.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1523880" y="2448000"/>
            <a:ext cx="378576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sucht 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</a:rPr>
              <a:t>neben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dem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979880" y="2448000"/>
            <a:ext cx="3428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Computer.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1523880" y="3060720"/>
            <a:ext cx="4284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sucht 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</a:rPr>
              <a:t>in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dem (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</a:rPr>
              <a:t>i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m)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8" name="CustomShape 9"/>
          <p:cNvSpPr/>
          <p:nvPr/>
        </p:nvSpPr>
        <p:spPr>
          <a:xfrm>
            <a:off x="4970520" y="3060720"/>
            <a:ext cx="3428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Papierkorb.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9" name="CustomShape 10"/>
          <p:cNvSpPr/>
          <p:nvPr/>
        </p:nvSpPr>
        <p:spPr>
          <a:xfrm>
            <a:off x="1523880" y="3672000"/>
            <a:ext cx="3428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Er sucht </a:t>
            </a:r>
            <a:r>
              <a:rPr b="1" lang="en-US" sz="3200" spc="-1" strike="noStrike">
                <a:solidFill>
                  <a:srgbClr val="ff0000"/>
                </a:solidFill>
                <a:latin typeface="Corbel"/>
              </a:rPr>
              <a:t>auf</a:t>
            </a:r>
            <a:r>
              <a:rPr b="0" lang="en-US" sz="3200" spc="-1" strike="noStrike">
                <a:solidFill>
                  <a:srgbClr val="000000"/>
                </a:solidFill>
                <a:latin typeface="Corbel"/>
              </a:rPr>
              <a:t> der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0" name="CustomShape 11"/>
          <p:cNvSpPr/>
          <p:nvPr/>
        </p:nvSpPr>
        <p:spPr>
          <a:xfrm>
            <a:off x="4259160" y="3672000"/>
            <a:ext cx="3428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Kommode.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31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10712520" y="87480"/>
            <a:ext cx="1344960" cy="134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3" dur="indefinite" restart="never" nodeType="tmRoot">
          <p:childTnLst>
            <p:seq>
              <p:cTn id="304" dur="indefinite" nodeType="mainSeq">
                <p:childTnLst>
                  <p:par>
                    <p:cTn id="305" nodeType="clickEffect" fill="hold">
                      <p:stCondLst>
                        <p:cond delay="indefinite"/>
                      </p:stCondLst>
                      <p:childTnLst>
                        <p:par>
                          <p:cTn id="3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0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nodeType="clickEffect" fill="hold">
                      <p:stCondLst>
                        <p:cond delay="indefinite"/>
                      </p:stCondLst>
                      <p:childTnLst>
                        <p:par>
                          <p:cTn id="3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nodeType="clickEffect" fill="hold">
                      <p:stCondLst>
                        <p:cond delay="indefinite"/>
                      </p:stCondLst>
                      <p:childTnLst>
                        <p:par>
                          <p:cTn id="3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1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nodeType="clickEffect" fill="hold">
                      <p:stCondLst>
                        <p:cond delay="indefinite"/>
                      </p:stCondLst>
                      <p:childTnLst>
                        <p:par>
                          <p:cTn id="3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nodeType="clickEffect" fill="hold">
                      <p:stCondLst>
                        <p:cond delay="indefinite"/>
                      </p:stCondLst>
                      <p:childTnLst>
                        <p:par>
                          <p:cTn id="3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nodeType="clickEffect" fill="hold">
                      <p:stCondLst>
                        <p:cond delay="indefinite"/>
                      </p:stCondLst>
                      <p:childTnLst>
                        <p:par>
                          <p:cTn id="3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nodeType="clickEffect" fill="hold">
                      <p:stCondLst>
                        <p:cond delay="indefinite"/>
                      </p:stCondLst>
                      <p:childTnLst>
                        <p:par>
                          <p:cTn id="3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nodeType="clickEffect" fill="hold">
                      <p:stCondLst>
                        <p:cond delay="indefinite"/>
                      </p:stCondLst>
                      <p:childTnLst>
                        <p:par>
                          <p:cTn id="3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nodeType="clickEffect" fill="hold">
                      <p:stCondLst>
                        <p:cond delay="indefinite"/>
                      </p:stCondLst>
                      <p:childTnLst>
                        <p:par>
                          <p:cTn id="3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4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nodeType="clickEffect" fill="hold">
                      <p:stCondLst>
                        <p:cond delay="indefinite"/>
                      </p:stCondLst>
                      <p:childTnLst>
                        <p:par>
                          <p:cTn id="3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nodeType="clickEffect" fill="hold">
                      <p:stCondLst>
                        <p:cond delay="indefinite"/>
                      </p:stCondLst>
                      <p:childTnLst>
                        <p:par>
                          <p:cTn id="3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5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5303880" y="1845000"/>
            <a:ext cx="1485000" cy="1485000"/>
          </a:xfrm>
          <a:prstGeom prst="rect">
            <a:avLst/>
          </a:prstGeom>
          <a:ln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4943880" y="3573000"/>
            <a:ext cx="2376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(Arbeitsblatt)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310360" y="4214880"/>
            <a:ext cx="133164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Corbel"/>
              </a:rPr>
              <a:t>das Bett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700640" y="2428920"/>
            <a:ext cx="151452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Stuhl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400640" y="5766480"/>
            <a:ext cx="194292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Schrank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8184600" y="4214880"/>
            <a:ext cx="244764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Papierkorb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4952880" y="2428920"/>
            <a:ext cx="244764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der Schreibtisch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8755920" y="2428920"/>
            <a:ext cx="151236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Corbel"/>
              </a:rPr>
              <a:t>das Regal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1343520" y="4143240"/>
            <a:ext cx="244764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Corbel"/>
              </a:rPr>
              <a:t>die Kommode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37" name="Picture 2" descr="C:\Users\Myriam\AppData\Local\Microsoft\Windows\Temporary Internet Files\Content.IE5\09MUTEHU\MC900013080[1].wmf"/>
          <p:cNvPicPr/>
          <p:nvPr/>
        </p:nvPicPr>
        <p:blipFill>
          <a:blip r:embed="rId1"/>
          <a:stretch/>
        </p:blipFill>
        <p:spPr>
          <a:xfrm>
            <a:off x="9256320" y="785880"/>
            <a:ext cx="576000" cy="1522080"/>
          </a:xfrm>
          <a:prstGeom prst="rect">
            <a:avLst/>
          </a:prstGeom>
          <a:ln>
            <a:noFill/>
          </a:ln>
        </p:spPr>
      </p:pic>
      <p:pic>
        <p:nvPicPr>
          <p:cNvPr id="138" name="Picture 3" descr="C:\Users\Myriam\AppData\Local\Microsoft\Windows\Temporary Internet Files\Content.IE5\DPQX7T0G\MC900290003[1].wmf"/>
          <p:cNvPicPr/>
          <p:nvPr/>
        </p:nvPicPr>
        <p:blipFill>
          <a:blip r:embed="rId2"/>
          <a:stretch/>
        </p:blipFill>
        <p:spPr>
          <a:xfrm>
            <a:off x="1700640" y="2928960"/>
            <a:ext cx="1250640" cy="1139400"/>
          </a:xfrm>
          <a:prstGeom prst="rect">
            <a:avLst/>
          </a:prstGeom>
          <a:ln>
            <a:noFill/>
          </a:ln>
        </p:spPr>
      </p:pic>
      <p:pic>
        <p:nvPicPr>
          <p:cNvPr id="139" name="Picture 4" descr="C:\Users\Myriam\AppData\Local\Microsoft\Windows\Temporary Internet Files\Content.IE5\R8X4QYOS\MC900352376[1].wmf"/>
          <p:cNvPicPr/>
          <p:nvPr/>
        </p:nvPicPr>
        <p:blipFill>
          <a:blip r:embed="rId3"/>
          <a:stretch/>
        </p:blipFill>
        <p:spPr>
          <a:xfrm>
            <a:off x="5310360" y="3000240"/>
            <a:ext cx="1317240" cy="1071360"/>
          </a:xfrm>
          <a:prstGeom prst="rect">
            <a:avLst/>
          </a:prstGeom>
          <a:ln>
            <a:noFill/>
          </a:ln>
        </p:spPr>
      </p:pic>
      <p:pic>
        <p:nvPicPr>
          <p:cNvPr id="140" name="Picture 5" descr="C:\Users\Myriam\AppData\Local\Microsoft\Windows\Temporary Internet Files\Content.IE5\R8X4QYOS\MC900234100[1].wmf"/>
          <p:cNvPicPr/>
          <p:nvPr/>
        </p:nvPicPr>
        <p:blipFill>
          <a:blip r:embed="rId4"/>
          <a:stretch/>
        </p:blipFill>
        <p:spPr>
          <a:xfrm>
            <a:off x="5310360" y="1071720"/>
            <a:ext cx="1285560" cy="1283760"/>
          </a:xfrm>
          <a:prstGeom prst="rect">
            <a:avLst/>
          </a:prstGeom>
          <a:ln>
            <a:noFill/>
          </a:ln>
        </p:spPr>
      </p:pic>
      <p:pic>
        <p:nvPicPr>
          <p:cNvPr id="141" name="Picture 6" descr="C:\Users\Myriam\AppData\Local\Microsoft\Windows\Temporary Internet Files\Content.IE5\R8X4QYOS\MC900287345[1].wmf"/>
          <p:cNvPicPr/>
          <p:nvPr/>
        </p:nvPicPr>
        <p:blipFill>
          <a:blip r:embed="rId5"/>
          <a:stretch/>
        </p:blipFill>
        <p:spPr>
          <a:xfrm>
            <a:off x="2057760" y="1000080"/>
            <a:ext cx="879120" cy="1398240"/>
          </a:xfrm>
          <a:prstGeom prst="rect">
            <a:avLst/>
          </a:prstGeom>
          <a:ln>
            <a:noFill/>
          </a:ln>
        </p:spPr>
      </p:pic>
      <p:pic>
        <p:nvPicPr>
          <p:cNvPr id="142" name="Picture 7" descr="C:\Users\Myriam\AppData\Local\Microsoft\Windows\Temporary Internet Files\Content.IE5\R8X4QYOS\MC900215168[1].wmf"/>
          <p:cNvPicPr/>
          <p:nvPr/>
        </p:nvPicPr>
        <p:blipFill>
          <a:blip r:embed="rId6"/>
          <a:stretch/>
        </p:blipFill>
        <p:spPr>
          <a:xfrm>
            <a:off x="6676920" y="5089680"/>
            <a:ext cx="831600" cy="1353600"/>
          </a:xfrm>
          <a:prstGeom prst="rect">
            <a:avLst/>
          </a:prstGeom>
          <a:ln>
            <a:noFill/>
          </a:ln>
        </p:spPr>
      </p:pic>
      <p:pic>
        <p:nvPicPr>
          <p:cNvPr id="143" name="Picture 9" descr="C:\Users\Myriam\AppData\Local\Microsoft\Windows\Temporary Internet Files\Content.IE5\DPQX7T0G\MC900054932[1].wmf"/>
          <p:cNvPicPr/>
          <p:nvPr/>
        </p:nvPicPr>
        <p:blipFill>
          <a:blip r:embed="rId7"/>
          <a:stretch/>
        </p:blipFill>
        <p:spPr>
          <a:xfrm>
            <a:off x="8970480" y="3143160"/>
            <a:ext cx="890280" cy="90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nodeType="clickEffect" fill="hold">
                      <p:stCondLst>
                        <p:cond delay="indefinite"/>
                      </p:stCondLst>
                      <p:childTnLst>
                        <p:par>
                          <p:cTn id="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nodeType="clickEffect" fill="hold">
                      <p:stCondLst>
                        <p:cond delay="indefinite"/>
                      </p:stCondLst>
                      <p:childTnLst>
                        <p:par>
                          <p:cTn id="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nodeType="clickEffect" fill="hold">
                      <p:stCondLst>
                        <p:cond delay="indefinite"/>
                      </p:stCondLst>
                      <p:childTnLst>
                        <p:par>
                          <p:cTn id="1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nodeType="clickEffect" fill="hold">
                      <p:stCondLst>
                        <p:cond delay="indefinite"/>
                      </p:stCondLst>
                      <p:childTnLst>
                        <p:par>
                          <p:cTn id="1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nodeType="clickEffect" fill="hold">
                      <p:stCondLst>
                        <p:cond delay="indefinite"/>
                      </p:stCondLst>
                      <p:childTnLst>
                        <p:par>
                          <p:cTn id="1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nodeType="clickEffect" fill="hold">
                      <p:stCondLst>
                        <p:cond delay="indefinite"/>
                      </p:stCondLst>
                      <p:childTnLst>
                        <p:par>
                          <p:cTn id="1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nodeType="clickEffect" fill="hold">
                      <p:stCondLst>
                        <p:cond delay="indefinite"/>
                      </p:stCondLst>
                      <p:childTnLst>
                        <p:par>
                          <p:cTn id="1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805280" y="4149000"/>
            <a:ext cx="133164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Corbel"/>
              </a:rPr>
              <a:t>ein Bett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212920" y="2428920"/>
            <a:ext cx="158652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ein Stuhl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9841680" y="4143240"/>
            <a:ext cx="194292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ein Schrank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6752160" y="4149000"/>
            <a:ext cx="244764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ein Papierkorb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4447800" y="2428920"/>
            <a:ext cx="244764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70c0"/>
                </a:solidFill>
                <a:latin typeface="Corbel"/>
              </a:rPr>
              <a:t>ein Schreibtisch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7323840" y="2428920"/>
            <a:ext cx="1512360" cy="82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b050"/>
                </a:solidFill>
                <a:latin typeface="Corbel"/>
              </a:rPr>
              <a:t>ein Regal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1855800" y="4143240"/>
            <a:ext cx="2447640" cy="456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Corbel"/>
              </a:rPr>
              <a:t>eine Kommode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51" name="Picture 2" descr="C:\Users\Myriam\AppData\Local\Microsoft\Windows\Temporary Internet Files\Content.IE5\09MUTEHU\MC900013080[1].wmf"/>
          <p:cNvPicPr/>
          <p:nvPr/>
        </p:nvPicPr>
        <p:blipFill>
          <a:blip r:embed="rId1"/>
          <a:stretch/>
        </p:blipFill>
        <p:spPr>
          <a:xfrm>
            <a:off x="7823880" y="785880"/>
            <a:ext cx="576000" cy="1522080"/>
          </a:xfrm>
          <a:prstGeom prst="rect">
            <a:avLst/>
          </a:prstGeom>
          <a:ln>
            <a:noFill/>
          </a:ln>
        </p:spPr>
      </p:pic>
      <p:pic>
        <p:nvPicPr>
          <p:cNvPr id="152" name="Picture 3" descr="C:\Users\Myriam\AppData\Local\Microsoft\Windows\Temporary Internet Files\Content.IE5\DPQX7T0G\MC900290003[1].wmf"/>
          <p:cNvPicPr/>
          <p:nvPr/>
        </p:nvPicPr>
        <p:blipFill>
          <a:blip r:embed="rId2"/>
          <a:stretch/>
        </p:blipFill>
        <p:spPr>
          <a:xfrm>
            <a:off x="2212920" y="2928960"/>
            <a:ext cx="1250640" cy="1139400"/>
          </a:xfrm>
          <a:prstGeom prst="rect">
            <a:avLst/>
          </a:prstGeom>
          <a:ln>
            <a:noFill/>
          </a:ln>
        </p:spPr>
      </p:pic>
      <p:pic>
        <p:nvPicPr>
          <p:cNvPr id="153" name="Picture 4" descr="C:\Users\Myriam\AppData\Local\Microsoft\Windows\Temporary Internet Files\Content.IE5\R8X4QYOS\MC900352376[1].wmf"/>
          <p:cNvPicPr/>
          <p:nvPr/>
        </p:nvPicPr>
        <p:blipFill>
          <a:blip r:embed="rId3"/>
          <a:stretch/>
        </p:blipFill>
        <p:spPr>
          <a:xfrm>
            <a:off x="4805280" y="3000240"/>
            <a:ext cx="1317240" cy="1071360"/>
          </a:xfrm>
          <a:prstGeom prst="rect">
            <a:avLst/>
          </a:prstGeom>
          <a:ln>
            <a:noFill/>
          </a:ln>
        </p:spPr>
      </p:pic>
      <p:pic>
        <p:nvPicPr>
          <p:cNvPr id="154" name="Picture 5" descr="C:\Users\Myriam\AppData\Local\Microsoft\Windows\Temporary Internet Files\Content.IE5\R8X4QYOS\MC900234100[1].wmf"/>
          <p:cNvPicPr/>
          <p:nvPr/>
        </p:nvPicPr>
        <p:blipFill>
          <a:blip r:embed="rId4"/>
          <a:stretch/>
        </p:blipFill>
        <p:spPr>
          <a:xfrm>
            <a:off x="4805280" y="1071720"/>
            <a:ext cx="1285560" cy="1283760"/>
          </a:xfrm>
          <a:prstGeom prst="rect">
            <a:avLst/>
          </a:prstGeom>
          <a:ln>
            <a:noFill/>
          </a:ln>
        </p:spPr>
      </p:pic>
      <p:pic>
        <p:nvPicPr>
          <p:cNvPr id="155" name="Picture 6" descr="C:\Users\Myriam\AppData\Local\Microsoft\Windows\Temporary Internet Files\Content.IE5\R8X4QYOS\MC900287345[1].wmf"/>
          <p:cNvPicPr/>
          <p:nvPr/>
        </p:nvPicPr>
        <p:blipFill>
          <a:blip r:embed="rId5"/>
          <a:stretch/>
        </p:blipFill>
        <p:spPr>
          <a:xfrm>
            <a:off x="2570040" y="1000080"/>
            <a:ext cx="879120" cy="1398240"/>
          </a:xfrm>
          <a:prstGeom prst="rect">
            <a:avLst/>
          </a:prstGeom>
          <a:ln>
            <a:noFill/>
          </a:ln>
        </p:spPr>
      </p:pic>
      <p:pic>
        <p:nvPicPr>
          <p:cNvPr id="156" name="Picture 7" descr="C:\Users\Myriam\AppData\Local\Microsoft\Windows\Temporary Internet Files\Content.IE5\R8X4QYOS\MC900215168[1].wmf"/>
          <p:cNvPicPr/>
          <p:nvPr/>
        </p:nvPicPr>
        <p:blipFill>
          <a:blip r:embed="rId6"/>
          <a:stretch/>
        </p:blipFill>
        <p:spPr>
          <a:xfrm>
            <a:off x="10495080" y="2659680"/>
            <a:ext cx="831600" cy="1353600"/>
          </a:xfrm>
          <a:prstGeom prst="rect">
            <a:avLst/>
          </a:prstGeom>
          <a:ln>
            <a:noFill/>
          </a:ln>
        </p:spPr>
      </p:pic>
      <p:pic>
        <p:nvPicPr>
          <p:cNvPr id="157" name="Picture 9" descr="C:\Users\Myriam\AppData\Local\Microsoft\Windows\Temporary Internet Files\Content.IE5\DPQX7T0G\MC900054932[1].wmf"/>
          <p:cNvPicPr/>
          <p:nvPr/>
        </p:nvPicPr>
        <p:blipFill>
          <a:blip r:embed="rId7"/>
          <a:stretch/>
        </p:blipFill>
        <p:spPr>
          <a:xfrm>
            <a:off x="7538040" y="3143160"/>
            <a:ext cx="890280" cy="909360"/>
          </a:xfrm>
          <a:prstGeom prst="rect">
            <a:avLst/>
          </a:prstGeom>
          <a:ln>
            <a:noFill/>
          </a:ln>
        </p:spPr>
      </p:pic>
      <p:sp>
        <p:nvSpPr>
          <p:cNvPr id="158" name="TextShape 8"/>
          <p:cNvSpPr txBox="1"/>
          <p:nvPr/>
        </p:nvSpPr>
        <p:spPr>
          <a:xfrm>
            <a:off x="839520" y="-38160"/>
            <a:ext cx="7772040" cy="969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Corbel"/>
              </a:rPr>
              <a:t>Und in deinem Zimmer?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9"/>
          <p:cNvSpPr/>
          <p:nvPr/>
        </p:nvSpPr>
        <p:spPr>
          <a:xfrm>
            <a:off x="2349000" y="570384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Wingdings 3"/>
              </a:rPr>
              <a:t>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In meinem Zimmer sind ein(e)….. und ein …….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0" name="Picture 10" descr="C:\Users\Myriam\AppData\Local\Microsoft\Windows\Temporary Internet Files\Content.IE5\09MUTEHU\MC900431644[1].png"/>
          <p:cNvPicPr/>
          <p:nvPr/>
        </p:nvPicPr>
        <p:blipFill>
          <a:blip r:embed="rId8"/>
          <a:stretch/>
        </p:blipFill>
        <p:spPr>
          <a:xfrm>
            <a:off x="10773000" y="0"/>
            <a:ext cx="1370520" cy="137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Afficher l'image d'origine"/>
          <p:cNvPicPr/>
          <p:nvPr/>
        </p:nvPicPr>
        <p:blipFill>
          <a:blip r:embed="rId1"/>
          <a:stretch/>
        </p:blipFill>
        <p:spPr>
          <a:xfrm>
            <a:off x="5951880" y="1628640"/>
            <a:ext cx="2437920" cy="243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079880" y="1845000"/>
            <a:ext cx="2385360" cy="223668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Corbel"/>
              </a:rPr>
              <a:t>IN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625280" y="1986120"/>
            <a:ext cx="13269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AUF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6744240" y="3345120"/>
            <a:ext cx="1856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NEBEN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4443840" y="4249080"/>
            <a:ext cx="1724760" cy="4694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5"/>
          <p:cNvSpPr/>
          <p:nvPr/>
        </p:nvSpPr>
        <p:spPr>
          <a:xfrm>
            <a:off x="4344480" y="4885920"/>
            <a:ext cx="18561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UNTER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7" name="Picture 2" descr="C:\Users\Pierre\Pictures\Bibliothèque multimédia Microsoft\j0433953.png"/>
          <p:cNvPicPr/>
          <p:nvPr/>
        </p:nvPicPr>
        <p:blipFill>
          <a:blip r:embed="rId1"/>
          <a:stretch/>
        </p:blipFill>
        <p:spPr>
          <a:xfrm>
            <a:off x="10626840" y="116640"/>
            <a:ext cx="1485000" cy="148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Afficher l'image d'origine"/>
          <p:cNvPicPr/>
          <p:nvPr/>
        </p:nvPicPr>
        <p:blipFill>
          <a:blip r:embed="rId1"/>
          <a:stretch/>
        </p:blipFill>
        <p:spPr>
          <a:xfrm>
            <a:off x="4727880" y="1628640"/>
            <a:ext cx="2437920" cy="2437920"/>
          </a:xfrm>
          <a:prstGeom prst="rect">
            <a:avLst/>
          </a:prstGeom>
          <a:ln>
            <a:noFill/>
          </a:ln>
        </p:spPr>
      </p:pic>
      <p:pic>
        <p:nvPicPr>
          <p:cNvPr id="169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7968240" y="2349000"/>
            <a:ext cx="1439640" cy="1321560"/>
          </a:xfrm>
          <a:prstGeom prst="rect">
            <a:avLst/>
          </a:prstGeom>
          <a:ln>
            <a:noFill/>
          </a:ln>
        </p:spPr>
      </p:pic>
      <p:sp>
        <p:nvSpPr>
          <p:cNvPr id="170" name="TextShape 1"/>
          <p:cNvSpPr txBox="1"/>
          <p:nvPr/>
        </p:nvSpPr>
        <p:spPr>
          <a:xfrm>
            <a:off x="2711520" y="476640"/>
            <a:ext cx="7772040" cy="969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orbel"/>
              </a:rPr>
              <a:t>Wo ist Dixi?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C:\Users\Myriam\AppData\Local\Microsoft\Windows\Temporary Internet Files\Content.IE5\R8X4QYOS\MC900352376[1].wmf"/>
          <p:cNvPicPr/>
          <p:nvPr/>
        </p:nvPicPr>
        <p:blipFill>
          <a:blip r:embed="rId1"/>
          <a:stretch/>
        </p:blipFill>
        <p:spPr>
          <a:xfrm>
            <a:off x="4367880" y="1484640"/>
            <a:ext cx="4087080" cy="3323520"/>
          </a:xfrm>
          <a:prstGeom prst="rect">
            <a:avLst/>
          </a:prstGeom>
          <a:ln>
            <a:noFill/>
          </a:ln>
        </p:spPr>
      </p:pic>
      <p:pic>
        <p:nvPicPr>
          <p:cNvPr id="172" name="Picture 2" descr="C:\Users\Pierre\AppData\Local\Microsoft\Windows\Temporary Internet Files\Content.IE5\00WKR3LD\MC900359859[1].wmf"/>
          <p:cNvPicPr/>
          <p:nvPr/>
        </p:nvPicPr>
        <p:blipFill>
          <a:blip r:embed="rId2"/>
          <a:stretch/>
        </p:blipFill>
        <p:spPr>
          <a:xfrm>
            <a:off x="5303880" y="1832760"/>
            <a:ext cx="1439640" cy="132156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1666440" y="5517360"/>
            <a:ext cx="87148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Dixi ist </a:t>
            </a: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auf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 dem Bett.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143</TotalTime>
  <Application>LibreOffice/6.3.4.2$Linux_X86_64 LibreOffice_project/60da17e045e08f1793c57c00ba83cdfce946d0aa</Application>
  <Words>242</Words>
  <Paragraphs>110</Paragraphs>
  <Company>TOSHIBA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2010-08-22T15:19:16Z</dcterms:created>
  <dc:creator>Myriam</dc:creator>
  <dc:description/>
  <dc:language>en-US</dc:language>
  <cp:lastModifiedBy>Pierre Binet</cp:lastModifiedBy>
  <dcterms:modified xsi:type="dcterms:W3CDTF">2017-01-03T16:56:34Z</dcterms:modified>
  <cp:revision>66</cp:revision>
  <dc:subject/>
  <dc:title>Stefans Zimmer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TOSHIBA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