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2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5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1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1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1AA9-EBB7-4A58-85F4-E4CD7621698A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6C88-441E-489E-BE7C-1DB5DF0F1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g"/><Relationship Id="rId7" Type="http://schemas.microsoft.com/office/2007/relationships/hdphoto" Target="../media/hdphoto4.wdp"/><Relationship Id="rId12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3.wdp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microsoft.com/office/2007/relationships/hdphoto" Target="../media/hdphoto5.wdp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6262" y="3070693"/>
            <a:ext cx="104150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Интерактивная игра</a:t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b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«Новогодний калейдоскоп»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0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74" y="0"/>
            <a:ext cx="123328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592" y="0"/>
            <a:ext cx="9957262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одинаковые снежинки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019" y="4552572"/>
            <a:ext cx="2031732" cy="1892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5" b="25586" l="51172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1" t="1817" r="25555" b="73456"/>
          <a:stretch/>
        </p:blipFill>
        <p:spPr>
          <a:xfrm>
            <a:off x="127461" y="4647674"/>
            <a:ext cx="1956261" cy="1985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02" b="53125" l="52051" r="73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41" t="29334" r="26889" b="46666"/>
          <a:stretch/>
        </p:blipFill>
        <p:spPr>
          <a:xfrm>
            <a:off x="5405714" y="4697036"/>
            <a:ext cx="1691641" cy="1936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1" b="76758" l="55566" r="76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56849" r="23616" b="23273"/>
          <a:stretch/>
        </p:blipFill>
        <p:spPr>
          <a:xfrm>
            <a:off x="9894916" y="4697036"/>
            <a:ext cx="2003368" cy="19213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1" b="76758" l="55566" r="76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56" t="56849" r="23616" b="23273"/>
          <a:stretch/>
        </p:blipFill>
        <p:spPr>
          <a:xfrm>
            <a:off x="2541290" y="550576"/>
            <a:ext cx="2003368" cy="19213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5" b="25586" l="51172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81" t="1817" r="25555" b="73456"/>
          <a:stretch/>
        </p:blipFill>
        <p:spPr>
          <a:xfrm>
            <a:off x="4914418" y="674610"/>
            <a:ext cx="1956261" cy="1985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02" b="53125" l="52051" r="733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41" t="29334" r="26889" b="46666"/>
          <a:stretch/>
        </p:blipFill>
        <p:spPr>
          <a:xfrm>
            <a:off x="259771" y="478039"/>
            <a:ext cx="1691641" cy="1936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552" y="721155"/>
            <a:ext cx="2031732" cy="18923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758" b="98828" l="60840" r="83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84" t="76242" r="15979" b="848"/>
          <a:stretch/>
        </p:blipFill>
        <p:spPr>
          <a:xfrm>
            <a:off x="2843647" y="4610405"/>
            <a:ext cx="1988818" cy="19276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758" b="98828" l="60840" r="83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384" t="76242" r="15979" b="848"/>
          <a:stretch/>
        </p:blipFill>
        <p:spPr>
          <a:xfrm>
            <a:off x="7355069" y="632402"/>
            <a:ext cx="1988818" cy="19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9349 -0.28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36849 -0.291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42213 -0.30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18568 -0.28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0 L -0.59779 -0.3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3" y="0"/>
            <a:ext cx="122026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588" y="1"/>
            <a:ext cx="10025150" cy="773084"/>
          </a:xfrm>
        </p:spPr>
        <p:txBody>
          <a:bodyPr/>
          <a:lstStyle/>
          <a:p>
            <a:r>
              <a:rPr lang="ru-RU" dirty="0" smtClean="0"/>
              <a:t>Расставь новогодние шары на полочки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00648" y="972590"/>
            <a:ext cx="4754880" cy="1379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0648" y="2352502"/>
            <a:ext cx="4754880" cy="13799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0648" y="3732414"/>
            <a:ext cx="4754880" cy="13799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00648" y="5112326"/>
            <a:ext cx="4754880" cy="1379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3" t="2546" r="1216" b="49939"/>
          <a:stretch/>
        </p:blipFill>
        <p:spPr>
          <a:xfrm>
            <a:off x="8721408" y="5005881"/>
            <a:ext cx="1185688" cy="13923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21" r="33913" b="49939"/>
          <a:stretch/>
        </p:blipFill>
        <p:spPr>
          <a:xfrm>
            <a:off x="372687" y="5005881"/>
            <a:ext cx="980901" cy="1403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6" t="53853" r="35131" b="-235"/>
          <a:stretch/>
        </p:blipFill>
        <p:spPr>
          <a:xfrm>
            <a:off x="10583158" y="2632332"/>
            <a:ext cx="1077305" cy="1418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727" y="873059"/>
            <a:ext cx="1033380" cy="1324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873059"/>
            <a:ext cx="1421476" cy="1405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54" y="5001232"/>
            <a:ext cx="1138991" cy="14660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" y="2776474"/>
            <a:ext cx="1508753" cy="14484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54" y="844989"/>
            <a:ext cx="1097560" cy="1435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16" y="5112326"/>
            <a:ext cx="1330726" cy="13345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73" y="2726597"/>
            <a:ext cx="1849508" cy="14340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77" y="773085"/>
            <a:ext cx="1320100" cy="1320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04" y="2726597"/>
            <a:ext cx="1482825" cy="14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13984 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48072 0.21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36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24584 0.216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4649 -0.2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26237 0.34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4414 0.012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5326 -0.593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17461 0.637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32838 0.144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33945 -0.265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18086 -0.385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4128 -0.1888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494" y="40339"/>
            <a:ext cx="10098741" cy="612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Наряди елку шишками по размеру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1" y="313765"/>
            <a:ext cx="4101634" cy="6388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23" y="2608729"/>
            <a:ext cx="2628267" cy="409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44" y="4548339"/>
            <a:ext cx="1273439" cy="1859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07" y="3168234"/>
            <a:ext cx="1273439" cy="1859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85" y="1231459"/>
            <a:ext cx="1273439" cy="1859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58" y="755548"/>
            <a:ext cx="1273439" cy="1859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10" y="3300038"/>
            <a:ext cx="645976" cy="9432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09" y="5251844"/>
            <a:ext cx="645976" cy="943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91" y="1471101"/>
            <a:ext cx="645976" cy="943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29" y="3117515"/>
            <a:ext cx="645976" cy="94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264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49297 0.2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3375 0.242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1315 0.146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41263 -0.0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41992 0.0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2513 0.3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42331 0.190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1648" cy="68551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352" y="0"/>
            <a:ext cx="9964271" cy="4327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часть картинки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0" b="51247"/>
          <a:stretch/>
        </p:blipFill>
        <p:spPr>
          <a:xfrm>
            <a:off x="9008090" y="533535"/>
            <a:ext cx="2306451" cy="3329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185" b="74477" l="691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78" t="52297" r="1544" b="25782"/>
          <a:stretch/>
        </p:blipFill>
        <p:spPr>
          <a:xfrm>
            <a:off x="636493" y="4894729"/>
            <a:ext cx="1461248" cy="1497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9512" l="49901" r="99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59" t="53" r="1543" b="51378"/>
          <a:stretch/>
        </p:blipFill>
        <p:spPr>
          <a:xfrm>
            <a:off x="125506" y="445340"/>
            <a:ext cx="2303930" cy="3316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93" b="96653" l="67921" r="98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99" t="75286" r="1376" b="3155"/>
          <a:stretch/>
        </p:blipFill>
        <p:spPr>
          <a:xfrm>
            <a:off x="10004611" y="4908176"/>
            <a:ext cx="1461247" cy="1470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628" b="97908" l="1584" r="48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59" r="50932"/>
          <a:stretch/>
        </p:blipFill>
        <p:spPr>
          <a:xfrm>
            <a:off x="2937902" y="445340"/>
            <a:ext cx="2360239" cy="3383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59" b="97629" l="35050" r="66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5" t="73903" r="32469" b="1945"/>
          <a:stretch/>
        </p:blipFill>
        <p:spPr>
          <a:xfrm>
            <a:off x="7333129" y="4818528"/>
            <a:ext cx="1568823" cy="1649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54" b="97211" l="52673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71" t="50345" b="1"/>
          <a:stretch/>
        </p:blipFill>
        <p:spPr>
          <a:xfrm>
            <a:off x="6016399" y="445340"/>
            <a:ext cx="2392055" cy="3391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314" b="97211" l="3366" r="360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8" t="75584" r="65560" b="3019"/>
          <a:stretch/>
        </p:blipFill>
        <p:spPr>
          <a:xfrm>
            <a:off x="3525197" y="4490281"/>
            <a:ext cx="1479176" cy="14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69232 -0.378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5183 -0.42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2383 -0.4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75104 -0.5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52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988" y="96184"/>
            <a:ext cx="10515600" cy="638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Подбери тень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643" b="54881" l="62037" r="858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43" t="38562" r="11180" b="43268"/>
          <a:stretch/>
        </p:blipFill>
        <p:spPr>
          <a:xfrm>
            <a:off x="4367882" y="1059878"/>
            <a:ext cx="2070848" cy="1799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48" b="73393" l="63384" r="89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90" t="56536" r="8921" b="26078"/>
          <a:stretch/>
        </p:blipFill>
        <p:spPr>
          <a:xfrm>
            <a:off x="2667947" y="1223680"/>
            <a:ext cx="1485988" cy="1353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7" b="37440" l="61195" r="91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1" t="19543" r="8047" b="62680"/>
          <a:stretch/>
        </p:blipFill>
        <p:spPr>
          <a:xfrm>
            <a:off x="665839" y="1084729"/>
            <a:ext cx="1767004" cy="1492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05" b="94821" l="60354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48" t="74444" r="7997" b="4379"/>
          <a:stretch/>
        </p:blipFill>
        <p:spPr>
          <a:xfrm>
            <a:off x="6971133" y="872432"/>
            <a:ext cx="2254459" cy="2173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21250" l="63468" r="8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94" t="3791" r="13584" b="79739"/>
          <a:stretch/>
        </p:blipFill>
        <p:spPr>
          <a:xfrm>
            <a:off x="9653487" y="1136688"/>
            <a:ext cx="1619313" cy="164543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2" b="37345" l="11216" r="37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20348" r="59302" b="60744"/>
          <a:stretch/>
        </p:blipFill>
        <p:spPr>
          <a:xfrm>
            <a:off x="385481" y="4607859"/>
            <a:ext cx="2160494" cy="18925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29" b="97917" l="10690" r="38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80261" r="64973" b="2745"/>
          <a:stretch/>
        </p:blipFill>
        <p:spPr>
          <a:xfrm>
            <a:off x="3082359" y="4607859"/>
            <a:ext cx="1494862" cy="1689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5" b="19821" l="12626" r="44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3726" r="57856" b="79281"/>
          <a:stretch/>
        </p:blipFill>
        <p:spPr>
          <a:xfrm>
            <a:off x="5308012" y="4706470"/>
            <a:ext cx="1683552" cy="141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67" b="79464" l="11785" r="3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60095" r="63245" b="20820"/>
          <a:stretch/>
        </p:blipFill>
        <p:spPr>
          <a:xfrm>
            <a:off x="7535151" y="4607859"/>
            <a:ext cx="1399815" cy="1609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31" b="60357" l="8418" r="41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1" t="39187" r="59410" b="39921"/>
          <a:stretch/>
        </p:blipFill>
        <p:spPr>
          <a:xfrm>
            <a:off x="9471350" y="4123762"/>
            <a:ext cx="2284716" cy="21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1432 0.5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55534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32982 0.519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013 0.47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53984 0.51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2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55" y="1103434"/>
            <a:ext cx="3783099" cy="5435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809" y="1577788"/>
            <a:ext cx="3412610" cy="4910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42" y="1"/>
            <a:ext cx="48065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20</Words>
  <Application>Microsoft Office PowerPoint</Application>
  <PresentationFormat>Произвольный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Найди одинаковые снежинки</vt:lpstr>
      <vt:lpstr>Расставь новогодние шары на полочки</vt:lpstr>
      <vt:lpstr>Наряди елку шишками по размеру</vt:lpstr>
      <vt:lpstr>Найди часть картинки</vt:lpstr>
      <vt:lpstr>Подбери тень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«Новогодний калейдоскоп»</dc:title>
  <dc:creator>Пользователь</dc:creator>
  <cp:lastModifiedBy>тошиба</cp:lastModifiedBy>
  <cp:revision>10</cp:revision>
  <dcterms:created xsi:type="dcterms:W3CDTF">2019-12-05T10:19:02Z</dcterms:created>
  <dcterms:modified xsi:type="dcterms:W3CDTF">2020-12-26T03:34:48Z</dcterms:modified>
</cp:coreProperties>
</file>