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336" y="-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332656"/>
            <a:ext cx="828092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дошкольное образовательное автономное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учреждение «Детский сад № 121 «Золотой колосок»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комбинированного вида» г. Орска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(МДОАУ «Детский сад № 121 «Золотой колосок» г. Орска)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5" name="AutoShape 6" descr="https://top-fon.com/uploads/posts/2023-01/1674677712_top-fon-com-p-fon-dlya-prezentatsii-pozharnie-dlya-detei-93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2" name="Picture 8" descr="https://ds219.centerstart.ru/sites/ds219.centerstart.ru/files/dir/news/%D0%BF%D0%BE%D0%B6%D0%B0%D1%80%D0%BA%D0%B0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6602" y="1628800"/>
            <a:ext cx="5690836" cy="4139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851920" y="5661248"/>
            <a:ext cx="52920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Выполнили: воспитатель ВКК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Ведиборенко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Е.И.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Воспитатель: Терехова Н.Г.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Учитель-дефектолог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Почуйко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Л.С.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70065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vedib\Desktop\пожарка\изображение_viber_2024-02-02_09-33-16-9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908720"/>
            <a:ext cx="6840000" cy="513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5909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vedib\Desktop\пожарка\изображение_viber_2024-02-02_09-33-16-86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6" t="23571" r="8161" b="6855"/>
          <a:stretch/>
        </p:blipFill>
        <p:spPr bwMode="auto">
          <a:xfrm>
            <a:off x="395536" y="620688"/>
            <a:ext cx="4020636" cy="43924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vedib\Desktop\пожарка\изображение_viber_2024-02-02_09-33-16-80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668"/>
          <a:stretch/>
        </p:blipFill>
        <p:spPr bwMode="auto">
          <a:xfrm>
            <a:off x="4644008" y="1196752"/>
            <a:ext cx="4050000" cy="50399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12884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vedib\Desktop\пожарка\изображение_viber_2024-02-02_09-33-15-95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836712"/>
            <a:ext cx="3491830" cy="46557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vedib\Desktop\пожарка\изображение_viber_2024-02-02_09-33-14-85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30"/>
          <a:stretch/>
        </p:blipFill>
        <p:spPr bwMode="auto">
          <a:xfrm>
            <a:off x="4788024" y="1480930"/>
            <a:ext cx="4050000" cy="47557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90481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vedib\Desktop\пожарка\изображение_viber_2024-02-02_09-33-14-89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97"/>
          <a:stretch/>
        </p:blipFill>
        <p:spPr bwMode="auto">
          <a:xfrm>
            <a:off x="827584" y="787827"/>
            <a:ext cx="4136081" cy="52557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avatars.mds.yandex.net/i?id=5584b97ba6ead45d848222557731e013_l-8474442-images-thumbs&amp;n=1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035334"/>
            <a:ext cx="2757269" cy="297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22882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227088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51</Words>
  <Application>Microsoft Office PowerPoint</Application>
  <PresentationFormat>Экран (4:3)</PresentationFormat>
  <Paragraphs>8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 Ведиборенко</dc:creator>
  <cp:lastModifiedBy>vedib</cp:lastModifiedBy>
  <cp:revision>2</cp:revision>
  <dcterms:created xsi:type="dcterms:W3CDTF">2024-02-02T04:55:32Z</dcterms:created>
  <dcterms:modified xsi:type="dcterms:W3CDTF">2024-02-02T05:16:13Z</dcterms:modified>
</cp:coreProperties>
</file>