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98D5-4EDD-4D07-9E81-A15CB64F70F6}" type="datetimeFigureOut">
              <a:rPr lang="ru-RU" smtClean="0"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BA46-209D-46F8-828C-487509EEB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305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98D5-4EDD-4D07-9E81-A15CB64F70F6}" type="datetimeFigureOut">
              <a:rPr lang="ru-RU" smtClean="0"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BA46-209D-46F8-828C-487509EEB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04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98D5-4EDD-4D07-9E81-A15CB64F70F6}" type="datetimeFigureOut">
              <a:rPr lang="ru-RU" smtClean="0"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BA46-209D-46F8-828C-487509EEB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16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98D5-4EDD-4D07-9E81-A15CB64F70F6}" type="datetimeFigureOut">
              <a:rPr lang="ru-RU" smtClean="0"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BA46-209D-46F8-828C-487509EEB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88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98D5-4EDD-4D07-9E81-A15CB64F70F6}" type="datetimeFigureOut">
              <a:rPr lang="ru-RU" smtClean="0"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BA46-209D-46F8-828C-487509EEB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011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98D5-4EDD-4D07-9E81-A15CB64F70F6}" type="datetimeFigureOut">
              <a:rPr lang="ru-RU" smtClean="0"/>
              <a:t>12.12.2020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BA46-209D-46F8-828C-487509EEB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515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98D5-4EDD-4D07-9E81-A15CB64F70F6}" type="datetimeFigureOut">
              <a:rPr lang="ru-RU" smtClean="0"/>
              <a:t>12.12.2020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BA46-209D-46F8-828C-487509EEB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292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98D5-4EDD-4D07-9E81-A15CB64F70F6}" type="datetimeFigureOut">
              <a:rPr lang="ru-RU" smtClean="0"/>
              <a:t>12.12.2020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BA46-209D-46F8-828C-487509EEB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472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98D5-4EDD-4D07-9E81-A15CB64F70F6}" type="datetimeFigureOut">
              <a:rPr lang="ru-RU" smtClean="0"/>
              <a:t>12.12.2020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BA46-209D-46F8-828C-487509EEB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314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98D5-4EDD-4D07-9E81-A15CB64F70F6}" type="datetimeFigureOut">
              <a:rPr lang="ru-RU" smtClean="0"/>
              <a:t>12.12.2020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BA46-209D-46F8-828C-487509EEB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901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498D5-4EDD-4D07-9E81-A15CB64F70F6}" type="datetimeFigureOut">
              <a:rPr lang="ru-RU" smtClean="0"/>
              <a:t>12.12.2020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4BA46-209D-46F8-828C-487509EEB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86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498D5-4EDD-4D07-9E81-A15CB64F70F6}" type="datetimeFigureOut">
              <a:rPr lang="ru-RU" smtClean="0"/>
              <a:t>12.12.2020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4BA46-209D-46F8-828C-487509EEB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503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тошиба\Downloads\IMG_20201211_09153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31840" y="332656"/>
            <a:ext cx="5760640" cy="1161633"/>
          </a:xfrm>
          <a:prstGeom prst="wave">
            <a:avLst>
              <a:gd name="adj1" fmla="val 12500"/>
              <a:gd name="adj2" fmla="val -3936"/>
            </a:avLst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С НОВЫМ  2021 ГОДОМ  !</a:t>
            </a:r>
            <a:endParaRPr lang="ru-RU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346657"/>
            <a:ext cx="2376264" cy="735747"/>
          </a:xfrm>
          <a:prstGeom prst="wedgeEllipseCallout">
            <a:avLst>
              <a:gd name="adj1" fmla="val 32224"/>
              <a:gd name="adj2" fmla="val 94512"/>
            </a:avLst>
          </a:prstGeom>
          <a:solidFill>
            <a:srgbClr val="00B0F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СЧАСТЬЯ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436096" y="1700808"/>
            <a:ext cx="2520280" cy="510778"/>
          </a:xfrm>
          <a:prstGeom prst="wedgeRoundRectCallout">
            <a:avLst>
              <a:gd name="adj1" fmla="val -24681"/>
              <a:gd name="adj2" fmla="val 154723"/>
              <a:gd name="adj3" fmla="val 16667"/>
            </a:avLst>
          </a:prstGeom>
          <a:solidFill>
            <a:srgbClr val="00B0F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БЛАГОПОЛУЧИЯ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915816" y="1397961"/>
            <a:ext cx="2160240" cy="796469"/>
          </a:xfrm>
          <a:prstGeom prst="cloudCallout">
            <a:avLst>
              <a:gd name="adj1" fmla="val 1614"/>
              <a:gd name="adj2" fmla="val 88592"/>
            </a:avLst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УДАЧИ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1226827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тошиба</dc:creator>
  <cp:lastModifiedBy>тошиба</cp:lastModifiedBy>
  <cp:revision>1</cp:revision>
  <dcterms:created xsi:type="dcterms:W3CDTF">2020-12-12T16:45:54Z</dcterms:created>
  <dcterms:modified xsi:type="dcterms:W3CDTF">2020-12-12T16:52:36Z</dcterms:modified>
</cp:coreProperties>
</file>