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5000" r="-15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№121 «Золотой колосок» комбинированного вида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Орска ул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М.Жукова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</a:p>
          <a:p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249289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вкусов </a:t>
            </a:r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запахов»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567402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Учитель-дефектолог: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Ведиборенко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Е.И.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170"/>
            <a:ext cx="3077891" cy="4103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53757" y="3314996"/>
            <a:ext cx="2844406" cy="3648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/>
          <a:stretch/>
        </p:blipFill>
        <p:spPr bwMode="auto">
          <a:xfrm>
            <a:off x="6012160" y="227170"/>
            <a:ext cx="2647950" cy="4314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21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«В мире запахов»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дети очень восприимчивы к запахам. Эта обонятельная способность развивается, когда ребенок воспринимает и знакомится с предметами окружающего мира и их индивидуальными запахами. Игра ориентирована на повседневное взаимодействие детей с воспитателем и друг с другом. Ароматическое лото тренирует память и открывает широкие возможности для образовательной деятельности в различных областях: познавательной, социально – коммуникативной, речевой и художественно – эстетической.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с предметами окружающего мира с помощью обоняния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(заполнить предметные картинки фишками, путем распознания запаха с помощью обоняния, и соотношения его с изображенным предметом на картинке).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Формировать навык подбора баночек с запахом к предметным картинкам по принципу лото;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Закрепление навыков исследования предметов с помощью обоняния;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Развивать навык актуализации полученной ранее информации о запахах предметов окружающего мира;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Тренировать и совершенствование обоняние;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Активизировать творческую активность.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аудитория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 с РАС 5-7 лет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Используемый материал: мешочек тряпочный; пластиковые баночки, предметные картинки 10*15см от16 до 48 шт. (от 4 до 12 предметных картинок по 4 шт. каждого предмета); натуральные ароматические масла: чеснок, шоколад, кофе, апельсин, ель, вишня, клубника, лук и др. (вводятся в игру по мере ознакомления в новыми запахами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6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игры перед детьми раскладываются набор предметных карточек, (маркированных) вперемешку и баночки с запахами (маркированные)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первичного ознакомления детям можно предложить заменить готовые предметные картинки на детски рисунки с названием, которые дети рисуют по ассоциации с запахами на заранее приготовленных листах 10*15см.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ход игры: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Игроки выбирают себе предметные картинки (от 2 до 4 шт.) и кладут их перед собой. Далее получают по очереди баночку с запахом от ведущего, и на основе ассоциативного ряда (лент - маркеров на баночках и предметных картинок, и запах – предмет на картинке) ставят баночку на соответствующую предметную картинку.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носит ознакомительный характер и не ставит условие для определения победителя.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Данная игра противопоказана детям с аллергическими реакциями на соответствующие ароматические масла.</a:t>
            </a:r>
          </a:p>
        </p:txBody>
      </p:sp>
    </p:spTree>
    <p:extLst>
      <p:ext uri="{BB962C8B-B14F-4D97-AF65-F5344CB8AC3E}">
        <p14:creationId xmlns:p14="http://schemas.microsoft.com/office/powerpoint/2010/main" val="3729030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416</Words>
  <Application>Microsoft Office PowerPoint</Application>
  <PresentationFormat>Экран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Ведиборенко</dc:creator>
  <cp:lastModifiedBy>vedib</cp:lastModifiedBy>
  <cp:revision>4</cp:revision>
  <dcterms:created xsi:type="dcterms:W3CDTF">2025-04-27T02:45:44Z</dcterms:created>
  <dcterms:modified xsi:type="dcterms:W3CDTF">2025-05-30T09:52:53Z</dcterms:modified>
</cp:coreProperties>
</file>