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121 «Золотой колосок» комбинированного вида» г. Орска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(МДОАУ «Детский сад № 121 «Золотой колосок» г. Орска)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«Постер достижений»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dirty="0"/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воспитатель ВВК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Ведиборенко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учитель-дефектолог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Почуйко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Л.С.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учитель-логопед Бояркина И.И.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3987"/>
          <a:stretch/>
        </p:blipFill>
        <p:spPr bwMode="auto">
          <a:xfrm>
            <a:off x="2679307" y="2204863"/>
            <a:ext cx="3795183" cy="3312369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и ценностей, принятых в обществе, включая моральные и нравственные ценности;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взаимодействия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с РАС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 и сверстниками;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целенаправленности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и эмоционального интеллекта, эмоциональной отзывчивости,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позитивная социализация детей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 расстройством аутистического спектра(РАС),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 детей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 нормам и правилам поведения в обществе.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artinkin.net/uploads/posts/2022-12/1670439760_36-kartinkin-net-p-kartinki-detei-v-detskom-sadu-krasivo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detsad6.tomsk.ru/images/logoped/mimichesk_gimnastika/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41014"/>
            <a:ext cx="6533963" cy="21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05" y="2564904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РАС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мотивационный компонент процесса обучения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инструментом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поведение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поощрения мы используем награду за успешно выполненное задание в виде жетона- звездочки.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 ребенок наглядно увидел свои достижения в разных видах дельности, он размещает жетоны рядом со своей фотографией под тем видом деятельности, которую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выполнил. В конце дня подсчитывается количество жетонов и ребенок получает заслуженное поощрение(качание в гамаке, сухой бассейн, машинку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Жетоны-звездочки размещаются на авторской разработке экране-достижений. В его реализации приняли участие родители детей, которых заинтересовало стимульное взаимодействие «ребенок-взрослый», снижение негативного поведения, нормализация общего состояние.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звездочки,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придерживаться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и инструкций: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1.Довести начатое дело до конца.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2.Выполнение заданного алгоритма.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«Постера достижений»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времена взрослых волновал вопрос по оптимальному воспитанию детей, – каким образом поощрять ребенка, чтобы это способствовало развитию гармоничной личности.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– это признание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одобрение действий, согласие с ними. Это метод прямо противоположный наказанию. Он объясняет детям, что такое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можно и нужно поступать. Поощрение является позитивной составляющей полноценного воспитания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dib\Desktop\Поощрение\WhatsApp Image 2023-02-14 at 09.32.3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3305" r="30618" b="25739"/>
          <a:stretch/>
        </p:blipFill>
        <p:spPr bwMode="auto">
          <a:xfrm>
            <a:off x="536357" y="608097"/>
            <a:ext cx="2016223" cy="2544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dib\Desktop\Поощрение\WhatsApp Image 2023-02-14 at 09.32.3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23375"/>
          <a:stretch/>
        </p:blipFill>
        <p:spPr bwMode="auto">
          <a:xfrm>
            <a:off x="3491880" y="402921"/>
            <a:ext cx="2091457" cy="264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edib\Desktop\Поощрение\WhatsApp Image 2023-02-14 at 09.32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619"/>
            <a:ext cx="2276720" cy="1708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edib\Desktop\Поощрение\WhatsApp Image 2023-02-14 at 09.32.3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9879"/>
            <a:ext cx="2591888" cy="2053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2"/>
          <a:stretch/>
        </p:blipFill>
        <p:spPr bwMode="auto">
          <a:xfrm>
            <a:off x="7215808" y="2785406"/>
            <a:ext cx="1810467" cy="2963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07"/>
          <a:stretch/>
        </p:blipFill>
        <p:spPr bwMode="auto">
          <a:xfrm>
            <a:off x="5004048" y="3379281"/>
            <a:ext cx="1898780" cy="3003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19641"/>
          <a:stretch/>
        </p:blipFill>
        <p:spPr bwMode="auto">
          <a:xfrm>
            <a:off x="2552580" y="3501008"/>
            <a:ext cx="2086694" cy="2892930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dib\Desktop\Поощрение\WhatsApp Image 2023-02-14 at 09.32.3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/>
          <a:stretch/>
        </p:blipFill>
        <p:spPr bwMode="auto">
          <a:xfrm>
            <a:off x="755576" y="330525"/>
            <a:ext cx="3063692" cy="270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edib\Desktop\Поощрение\WhatsApp Image 2023-02-14 at 09.32.3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0819"/>
          <a:stretch/>
        </p:blipFill>
        <p:spPr bwMode="auto">
          <a:xfrm>
            <a:off x="4763684" y="260648"/>
            <a:ext cx="3048277" cy="2409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dib\Desktop\Поощрение\изображение_viber_2023-02-14_15-35-01-3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/>
          <a:stretch/>
        </p:blipFill>
        <p:spPr bwMode="auto">
          <a:xfrm>
            <a:off x="1187624" y="3284984"/>
            <a:ext cx="2841173" cy="32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66" y="3032214"/>
            <a:ext cx="27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166559" cy="4222078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C:\Users\vedib\Desktop\Поощрение\IMG_20230217_112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79"/>
            <a:ext cx="3600400" cy="2705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edib\Desktop\Поощрение\IMG_20230217_11224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13064"/>
            <a:ext cx="3600400" cy="2705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132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Ведиборенко</dc:creator>
  <cp:lastModifiedBy>vedib</cp:lastModifiedBy>
  <cp:revision>21</cp:revision>
  <dcterms:created xsi:type="dcterms:W3CDTF">2023-02-15T15:46:08Z</dcterms:created>
  <dcterms:modified xsi:type="dcterms:W3CDTF">2023-02-17T10:45:10Z</dcterms:modified>
</cp:coreProperties>
</file>