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76" r:id="rId5"/>
    <p:sldId id="256" r:id="rId6"/>
    <p:sldId id="280" r:id="rId7"/>
    <p:sldId id="281" r:id="rId8"/>
    <p:sldId id="282" r:id="rId9"/>
    <p:sldId id="283" r:id="rId10"/>
    <p:sldId id="284" r:id="rId11"/>
    <p:sldId id="285" r:id="rId12"/>
    <p:sldId id="271" r:id="rId13"/>
    <p:sldId id="263" r:id="rId14"/>
    <p:sldId id="257" r:id="rId15"/>
    <p:sldId id="259" r:id="rId16"/>
    <p:sldId id="261" r:id="rId17"/>
    <p:sldId id="264" r:id="rId18"/>
    <p:sldId id="286" r:id="rId19"/>
    <p:sldId id="287" r:id="rId20"/>
    <p:sldId id="28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3979" autoAdjust="0"/>
  </p:normalViewPr>
  <p:slideViewPr>
    <p:cSldViewPr snapToGrid="0">
      <p:cViewPr varScale="1">
        <p:scale>
          <a:sx n="69" d="100"/>
          <a:sy n="69" d="100"/>
        </p:scale>
        <p:origin x="5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55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772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08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184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73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8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59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30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10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03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49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4393-8278-460D-86F8-8C671815E165}" type="datetimeFigureOut">
              <a:rPr lang="en-GB" smtClean="0"/>
              <a:t>18/10/2020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273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m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1926"/>
            <a:ext cx="2505364" cy="918730"/>
          </a:xfrm>
        </p:spPr>
        <p:txBody>
          <a:bodyPr/>
          <a:lstStyle/>
          <a:p>
            <a:r>
              <a:rPr lang="en-GB" dirty="0"/>
              <a:t>STARTER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810948" y="621291"/>
            <a:ext cx="44905" cy="4486418"/>
          </a:xfrm>
          <a:prstGeom prst="line">
            <a:avLst/>
          </a:prstGeom>
          <a:ln w="3175">
            <a:solidFill>
              <a:srgbClr val="00D6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38200" y="1487489"/>
            <a:ext cx="1203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Find w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3105090" y="721226"/>
            <a:ext cx="2262909" cy="1818773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4790885" y="1584827"/>
            <a:ext cx="121188" cy="133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3506075" y="1544488"/>
            <a:ext cx="220956" cy="1738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013200" y="895990"/>
            <a:ext cx="60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82⁰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7565" y="2170667"/>
            <a:ext cx="60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W⁰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1599" y="259418"/>
            <a:ext cx="53277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Here is a list of quadrilaterals.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                 Kite         rectangle         rhombus</a:t>
            </a:r>
          </a:p>
          <a:p>
            <a:r>
              <a:rPr lang="en-GB" dirty="0">
                <a:latin typeface="+mj-lt"/>
              </a:rPr>
              <a:t>                     square          parallelogram</a:t>
            </a:r>
          </a:p>
          <a:p>
            <a:r>
              <a:rPr lang="en-GB" dirty="0">
                <a:latin typeface="+mj-lt"/>
              </a:rPr>
              <a:t>For the following description, chose the correct name from the list.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All four sides are the same length.</a:t>
            </a:r>
          </a:p>
          <a:p>
            <a:r>
              <a:rPr lang="en-GB" dirty="0">
                <a:latin typeface="+mj-lt"/>
              </a:rPr>
              <a:t>There are no right angles.</a:t>
            </a: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803244" y="2937942"/>
            <a:ext cx="11076709" cy="18278"/>
          </a:xfrm>
          <a:prstGeom prst="line">
            <a:avLst/>
          </a:prstGeom>
          <a:ln w="3175">
            <a:solidFill>
              <a:srgbClr val="00D6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38200" y="3025397"/>
            <a:ext cx="3669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Calculate the area of the trapezium.</a:t>
            </a:r>
          </a:p>
        </p:txBody>
      </p:sp>
      <p:pic>
        <p:nvPicPr>
          <p:cNvPr id="25" name="Picture 2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358" y="3714107"/>
            <a:ext cx="3127293" cy="1575286"/>
          </a:xfrm>
          <a:prstGeom prst="rect">
            <a:avLst/>
          </a:prstGeom>
        </p:spPr>
      </p:pic>
      <p:pic>
        <p:nvPicPr>
          <p:cNvPr id="26" name="Picture 2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890" y="3105883"/>
            <a:ext cx="1911076" cy="1259062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887003" y="3105883"/>
            <a:ext cx="412950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Rob takes a counter at random from bag 1 and a counter at random from bag 2.</a:t>
            </a:r>
          </a:p>
          <a:p>
            <a:r>
              <a:rPr lang="en-GB" dirty="0">
                <a:latin typeface="+mj-lt"/>
              </a:rPr>
              <a:t>Write a list of all possible combinations of the two counter=s that Rob can take</a:t>
            </a:r>
            <a:r>
              <a:rPr lang="en-GB" sz="2400" dirty="0">
                <a:latin typeface="+mj-lt"/>
              </a:rPr>
              <a:t>.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838200" y="5182437"/>
            <a:ext cx="11041753" cy="36946"/>
          </a:xfrm>
          <a:prstGeom prst="line">
            <a:avLst/>
          </a:prstGeom>
          <a:ln w="3175">
            <a:solidFill>
              <a:srgbClr val="00D6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51680" y="5375390"/>
            <a:ext cx="5929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Is the time taken to read a book discrete or continuous data?</a:t>
            </a:r>
          </a:p>
        </p:txBody>
      </p:sp>
      <p:pic>
        <p:nvPicPr>
          <p:cNvPr id="37" name="Picture 3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545" y="5955793"/>
            <a:ext cx="2844946" cy="393720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7250545" y="5375390"/>
            <a:ext cx="2807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Tick a box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1680" y="6062923"/>
            <a:ext cx="4646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Give a reason for your answer.</a:t>
            </a:r>
          </a:p>
        </p:txBody>
      </p:sp>
    </p:spTree>
    <p:extLst>
      <p:ext uri="{BB962C8B-B14F-4D97-AF65-F5344CB8AC3E}">
        <p14:creationId xmlns:p14="http://schemas.microsoft.com/office/powerpoint/2010/main" val="1643404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2233" y="363384"/>
            <a:ext cx="7886700" cy="626702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Parallel lines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1304411"/>
            <a:ext cx="7599680" cy="4933829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862" y="1449334"/>
            <a:ext cx="7352567" cy="46514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92148" y="1476268"/>
            <a:ext cx="503414" cy="463613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103986" y="1478216"/>
            <a:ext cx="279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58563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160" y="459149"/>
            <a:ext cx="7886700" cy="626702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Parallel lines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2476385" y="1241943"/>
            <a:ext cx="8404975" cy="4752457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498" y="1468742"/>
            <a:ext cx="8104748" cy="444152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59042" y="1580502"/>
            <a:ext cx="542478" cy="444205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564640" y="1584960"/>
            <a:ext cx="335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49014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41300" y="183256"/>
            <a:ext cx="7886700" cy="626702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Parallel lines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00260" y="685275"/>
            <a:ext cx="6576451" cy="6063673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178" y="965192"/>
            <a:ext cx="6181822" cy="5737574"/>
          </a:xfrm>
          <a:prstGeom prst="rect">
            <a:avLst/>
          </a:prstGeom>
          <a:solidFill>
            <a:srgbClr val="00D661"/>
          </a:solidFill>
        </p:spPr>
      </p:pic>
      <p:sp>
        <p:nvSpPr>
          <p:cNvPr id="7" name="Rectangle 6"/>
          <p:cNvSpPr/>
          <p:nvPr/>
        </p:nvSpPr>
        <p:spPr>
          <a:xfrm>
            <a:off x="817800" y="1042022"/>
            <a:ext cx="542478" cy="444205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906278" y="104202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98142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38400" y="1136072"/>
            <a:ext cx="7294880" cy="5335848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5434" y="331838"/>
            <a:ext cx="7886700" cy="626702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Parallel lines</a:t>
            </a: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452" y="1330397"/>
            <a:ext cx="6919766" cy="49639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82133" y="1330397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5</a:t>
            </a:r>
          </a:p>
        </p:txBody>
      </p:sp>
      <p:sp>
        <p:nvSpPr>
          <p:cNvPr id="8" name="Rectangle 7"/>
          <p:cNvSpPr/>
          <p:nvPr/>
        </p:nvSpPr>
        <p:spPr>
          <a:xfrm>
            <a:off x="1402197" y="1330397"/>
            <a:ext cx="507883" cy="457763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579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38400" y="1136072"/>
            <a:ext cx="5938982" cy="5089237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2306" y="250676"/>
            <a:ext cx="7886700" cy="626702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Parallel lines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2133" y="1330397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6</a:t>
            </a:r>
          </a:p>
        </p:txBody>
      </p:sp>
      <p:sp>
        <p:nvSpPr>
          <p:cNvPr id="8" name="Rectangle 7"/>
          <p:cNvSpPr/>
          <p:nvPr/>
        </p:nvSpPr>
        <p:spPr>
          <a:xfrm>
            <a:off x="1402197" y="1330397"/>
            <a:ext cx="507883" cy="457763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931" y="1245386"/>
            <a:ext cx="5824451" cy="489053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27273" y="5588000"/>
            <a:ext cx="137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 marks</a:t>
            </a:r>
          </a:p>
        </p:txBody>
      </p:sp>
    </p:spTree>
    <p:extLst>
      <p:ext uri="{BB962C8B-B14F-4D97-AF65-F5344CB8AC3E}">
        <p14:creationId xmlns:p14="http://schemas.microsoft.com/office/powerpoint/2010/main" val="2017770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0691" y="304800"/>
            <a:ext cx="6095999" cy="6446982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0509" y="304800"/>
            <a:ext cx="3031258" cy="543260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Parallel lines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2133" y="1330397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7</a:t>
            </a:r>
          </a:p>
        </p:txBody>
      </p:sp>
      <p:sp>
        <p:nvSpPr>
          <p:cNvPr id="8" name="Rectangle 7"/>
          <p:cNvSpPr/>
          <p:nvPr/>
        </p:nvSpPr>
        <p:spPr>
          <a:xfrm>
            <a:off x="1402197" y="1330397"/>
            <a:ext cx="507883" cy="457763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982691" y="6234546"/>
            <a:ext cx="137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 marks</a:t>
            </a: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50" y="394495"/>
            <a:ext cx="5593023" cy="5431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605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2691" y="1248593"/>
            <a:ext cx="8183418" cy="5392351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7272" y="396041"/>
            <a:ext cx="3031258" cy="543260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Parallel lines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50423" y="150400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1593" y="1490550"/>
            <a:ext cx="507883" cy="457763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8902990" y="6155005"/>
            <a:ext cx="137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 marks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390" y="1428677"/>
            <a:ext cx="7278991" cy="468099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52937" y="1504001"/>
            <a:ext cx="407136" cy="444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237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2691" y="1248593"/>
            <a:ext cx="5661891" cy="5211089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7272" y="396041"/>
            <a:ext cx="3031258" cy="543260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Parallel lines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50423" y="150400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9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1593" y="1490550"/>
            <a:ext cx="507883" cy="457763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381463" y="6090350"/>
            <a:ext cx="137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 marks</a:t>
            </a:r>
          </a:p>
        </p:txBody>
      </p:sp>
      <p:sp>
        <p:nvSpPr>
          <p:cNvPr id="9" name="Rectangle 8"/>
          <p:cNvSpPr/>
          <p:nvPr/>
        </p:nvSpPr>
        <p:spPr>
          <a:xfrm>
            <a:off x="2252937" y="1504001"/>
            <a:ext cx="407136" cy="444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771" y="1383116"/>
            <a:ext cx="3810973" cy="499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77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819" y="210705"/>
            <a:ext cx="6698672" cy="831273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Parallel</a:t>
            </a:r>
            <a:r>
              <a:rPr lang="en-GB" dirty="0">
                <a:solidFill>
                  <a:srgbClr val="002060"/>
                </a:solidFill>
              </a:rPr>
              <a:t> 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0809" y="1405731"/>
            <a:ext cx="8327736" cy="912596"/>
          </a:xfrm>
        </p:spPr>
        <p:txBody>
          <a:bodyPr>
            <a:noAutofit/>
          </a:bodyPr>
          <a:lstStyle/>
          <a:p>
            <a:pPr algn="l"/>
            <a:r>
              <a:rPr lang="en-US" u="sng" dirty="0">
                <a:latin typeface="+mj-lt"/>
              </a:rPr>
              <a:t>Learning Objective- </a:t>
            </a:r>
          </a:p>
          <a:p>
            <a:pPr algn="l"/>
            <a:r>
              <a:rPr lang="en-US" dirty="0">
                <a:latin typeface="+mj-lt"/>
              </a:rPr>
              <a:t>- To be able to understand and use alternate and corresponding angles on parallel lines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849583" y="1236464"/>
            <a:ext cx="9087930" cy="1543681"/>
          </a:xfrm>
          <a:prstGeom prst="rect">
            <a:avLst/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5" name="Rectangle 4"/>
          <p:cNvSpPr/>
          <p:nvPr/>
        </p:nvSpPr>
        <p:spPr>
          <a:xfrm>
            <a:off x="1849585" y="3084945"/>
            <a:ext cx="9132449" cy="3205019"/>
          </a:xfrm>
          <a:prstGeom prst="rect">
            <a:avLst/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extBox 5"/>
          <p:cNvSpPr txBox="1"/>
          <p:nvPr/>
        </p:nvSpPr>
        <p:spPr>
          <a:xfrm>
            <a:off x="2101274" y="2854112"/>
            <a:ext cx="1380835" cy="46166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Recap</a:t>
            </a: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428" y="3620577"/>
            <a:ext cx="8836239" cy="231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33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3071664" y="4653136"/>
            <a:ext cx="640871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783632" y="3429000"/>
            <a:ext cx="640871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295800" y="2420888"/>
            <a:ext cx="3960440" cy="36724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V="1">
            <a:off x="5447928" y="3501008"/>
            <a:ext cx="1872208" cy="172819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5447928" y="3429000"/>
            <a:ext cx="24482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6658209" y="4653136"/>
            <a:ext cx="24482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>
            <a:off x="3071664" y="3429000"/>
            <a:ext cx="24482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>
            <a:off x="4223792" y="4653136"/>
            <a:ext cx="24482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V="1">
            <a:off x="4830299" y="2852936"/>
            <a:ext cx="1872208" cy="172819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351328" y="4653136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231904" y="3356993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879976" y="3429001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47928" y="2924945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71864" y="2996953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96000" y="4221089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600056" y="4221089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88088" y="4581129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991544" y="260649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  <a:cs typeface="Aharoni" pitchFamily="2" charset="-79"/>
              </a:rPr>
              <a:t>Corresponding angles (follow the F shape)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19536" y="1124745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</a:rPr>
              <a:t>Corresponding Angles are EQUAL</a:t>
            </a:r>
          </a:p>
        </p:txBody>
      </p:sp>
    </p:spTree>
    <p:extLst>
      <p:ext uri="{BB962C8B-B14F-4D97-AF65-F5344CB8AC3E}">
        <p14:creationId xmlns:p14="http://schemas.microsoft.com/office/powerpoint/2010/main" val="308383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36" grpId="0"/>
      <p:bldP spid="36" grpId="1"/>
      <p:bldP spid="37" grpId="0"/>
      <p:bldP spid="37" grpId="1"/>
      <p:bldP spid="38" grpId="0"/>
      <p:bldP spid="39" grpId="0"/>
      <p:bldP spid="39" grpId="1"/>
      <p:bldP spid="40" grpId="0"/>
      <p:bldP spid="40" grpId="1"/>
      <p:bldP spid="41" grpId="0"/>
      <p:bldP spid="42" grpId="0"/>
      <p:bldP spid="4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3071664" y="4653136"/>
            <a:ext cx="640871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783632" y="3429000"/>
            <a:ext cx="640871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295800" y="2420888"/>
            <a:ext cx="3960440" cy="36724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V="1">
            <a:off x="5483932" y="3465004"/>
            <a:ext cx="1224136" cy="115212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3071664" y="3429000"/>
            <a:ext cx="24482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4223792" y="4653136"/>
            <a:ext cx="24482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>
            <a:off x="5519936" y="3429000"/>
            <a:ext cx="194421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231904" y="3429001"/>
            <a:ext cx="336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51984" y="4221089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b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95800" y="3933057"/>
            <a:ext cx="14830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a + b =180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07968" y="3356993"/>
            <a:ext cx="336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92144" y="3861049"/>
            <a:ext cx="1552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a + b = 180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600056" y="4221089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b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991544" y="260649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  <a:cs typeface="Aharoni" pitchFamily="2" charset="-79"/>
              </a:rPr>
              <a:t>Co Interior angles (follow the C shape)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19536" y="1124745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</a:rPr>
              <a:t>Interior Angles add up to 180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10800000">
            <a:off x="6600056" y="4653136"/>
            <a:ext cx="194421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74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40" grpId="0"/>
      <p:bldP spid="40" grpId="1"/>
      <p:bldP spid="41" grpId="0"/>
      <p:bldP spid="41" grpId="1"/>
      <p:bldP spid="42" grpId="0"/>
      <p:bldP spid="4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3071664" y="4653136"/>
            <a:ext cx="640871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783632" y="3429000"/>
            <a:ext cx="640871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295800" y="2420888"/>
            <a:ext cx="3960440" cy="36724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V="1">
            <a:off x="5483932" y="3465004"/>
            <a:ext cx="1224136" cy="115212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6672064" y="4653136"/>
            <a:ext cx="1152128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>
            <a:off x="5375920" y="4653136"/>
            <a:ext cx="1296144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>
            <a:off x="5519936" y="3429000"/>
            <a:ext cx="158417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735960" y="3356993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96000" y="4221089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215670" y="3356993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28048" y="4221089"/>
            <a:ext cx="311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+mj-lt"/>
              </a:rPr>
              <a:t>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991544" y="260649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  <a:cs typeface="Aharoni" pitchFamily="2" charset="-79"/>
              </a:rPr>
              <a:t>Alternate angles (follow Z shape)</a:t>
            </a:r>
          </a:p>
        </p:txBody>
      </p:sp>
      <p:cxnSp>
        <p:nvCxnSpPr>
          <p:cNvPr id="29" name="Straight Connector 28"/>
          <p:cNvCxnSpPr/>
          <p:nvPr/>
        </p:nvCxnSpPr>
        <p:spPr>
          <a:xfrm rot="10800000">
            <a:off x="4367808" y="3429000"/>
            <a:ext cx="1152128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919536" y="1124745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</a:rPr>
              <a:t>Alternate Angles are EQUAL</a:t>
            </a:r>
          </a:p>
        </p:txBody>
      </p:sp>
    </p:spTree>
    <p:extLst>
      <p:ext uri="{BB962C8B-B14F-4D97-AF65-F5344CB8AC3E}">
        <p14:creationId xmlns:p14="http://schemas.microsoft.com/office/powerpoint/2010/main" val="140989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40" grpId="0"/>
      <p:bldP spid="40" grpId="1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3071664" y="4675733"/>
            <a:ext cx="6408712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783632" y="3451597"/>
            <a:ext cx="6408712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295800" y="2443485"/>
            <a:ext cx="3960440" cy="367240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15020" y="4224521"/>
            <a:ext cx="352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+mj-lt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99856" y="2947541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+mj-lt"/>
              </a:rPr>
              <a:t>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61843" y="2837285"/>
            <a:ext cx="352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+mj-lt"/>
              </a:rPr>
              <a:t>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31904" y="3504441"/>
            <a:ext cx="2920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+mj-lt"/>
              </a:rPr>
              <a:t>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07968" y="3451597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+mj-lt"/>
              </a:rPr>
              <a:t>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49492" y="4675733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+mj-lt"/>
              </a:rPr>
              <a:t>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98754" y="4605314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+mj-lt"/>
              </a:rPr>
              <a:t>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56040" y="4171677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+mj-lt"/>
              </a:rPr>
              <a:t>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30090" y="563146"/>
            <a:ext cx="50194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Look at angle a, write down and angle which is:</a:t>
            </a:r>
          </a:p>
          <a:p>
            <a:pPr marL="514350" indent="-514350">
              <a:buAutoNum type="alphaLcParenR"/>
            </a:pPr>
            <a:r>
              <a:rPr lang="en-GB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Corresponding with a</a:t>
            </a:r>
          </a:p>
          <a:p>
            <a:pPr marL="514350" indent="-514350">
              <a:buAutoNum type="alphaLcParenR"/>
            </a:pPr>
            <a:r>
              <a:rPr lang="en-GB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Alternate to a </a:t>
            </a:r>
          </a:p>
          <a:p>
            <a:pPr marL="514350" indent="-514350">
              <a:buAutoNum type="alphaLcParenR"/>
            </a:pPr>
            <a:r>
              <a:rPr lang="en-GB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Co interior with 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3200" y="240146"/>
            <a:ext cx="1440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rgbClr val="FF0000"/>
                </a:solidFill>
                <a:latin typeface="+mj-lt"/>
              </a:rPr>
              <a:t>Examples:</a:t>
            </a:r>
          </a:p>
        </p:txBody>
      </p:sp>
    </p:spTree>
    <p:extLst>
      <p:ext uri="{BB962C8B-B14F-4D97-AF65-F5344CB8AC3E}">
        <p14:creationId xmlns:p14="http://schemas.microsoft.com/office/powerpoint/2010/main" val="319073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378684" y="2790215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279576" y="2189275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2509150" y="1963981"/>
            <a:ext cx="1944216" cy="12636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15680" y="2487781"/>
            <a:ext cx="279244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39617" y="1911717"/>
            <a:ext cx="457176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27°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54909" y="956449"/>
            <a:ext cx="5882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Find a, b and c giving reasons for each answer.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447928" y="2847821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348820" y="2246881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5303912" y="2343765"/>
            <a:ext cx="1800200" cy="2160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91945" y="2487781"/>
            <a:ext cx="559769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120°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79976" y="1911717"/>
            <a:ext cx="288862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b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063552" y="4720029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964444" y="4119089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 flipH="1" flipV="1">
            <a:off x="2567608" y="4359989"/>
            <a:ext cx="1368152" cy="36004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900548" y="4417595"/>
            <a:ext cx="279244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00548" y="4061504"/>
            <a:ext cx="457176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75°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4943872" y="4720029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844764" y="4119089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5074338" y="3893795"/>
            <a:ext cx="1944216" cy="12636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591945" y="4431997"/>
            <a:ext cx="457176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45°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96758" y="4079041"/>
            <a:ext cx="288862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b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8067316" y="4744905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968208" y="4143965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8197782" y="3918671"/>
            <a:ext cx="1944216" cy="12636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197049" y="4431997"/>
            <a:ext cx="604653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110 °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88288" y="4079041"/>
            <a:ext cx="204411" cy="33855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+mj-lt"/>
              </a:rPr>
              <a:t>c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8139324" y="2728681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040216" y="2127741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8042356" y="2129881"/>
            <a:ext cx="1789726" cy="65426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976321" y="2415773"/>
            <a:ext cx="604653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95</a:t>
            </a:r>
            <a:r>
              <a:rPr lang="en-GB" sz="1600" b="1" dirty="0">
                <a:latin typeface="Comic Sans MS" pitchFamily="66" charset="0"/>
              </a:rPr>
              <a:t> °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852326" y="2080994"/>
            <a:ext cx="269626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+mj-lt"/>
              </a:rPr>
              <a:t>c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03200" y="240146"/>
            <a:ext cx="1440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rgbClr val="FF0000"/>
                </a:solidFill>
                <a:latin typeface="+mj-lt"/>
              </a:rPr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1532735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378684" y="2513124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279576" y="1912184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2509150" y="1686890"/>
            <a:ext cx="1944216" cy="12636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15680" y="2210690"/>
            <a:ext cx="290464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55640" y="1634626"/>
            <a:ext cx="29206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62460" y="1887397"/>
            <a:ext cx="61266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110 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19008" y="540070"/>
            <a:ext cx="587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+mj-lt"/>
              </a:rPr>
              <a:t>Find a, b and c giving reasons for each answer</a:t>
            </a:r>
            <a:r>
              <a:rPr lang="en-GB" sz="2000" dirty="0">
                <a:latin typeface="Comic Sans MS" pitchFamily="66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76867" y="2188576"/>
            <a:ext cx="27122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c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159896" y="2570730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060788" y="1969790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5290362" y="1744496"/>
            <a:ext cx="1944216" cy="12636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96892" y="2268296"/>
            <a:ext cx="290464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36852" y="1692232"/>
            <a:ext cx="29206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b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63026" y="1865538"/>
            <a:ext cx="27122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84061" y="2542646"/>
            <a:ext cx="627095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120 °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7896200" y="2570730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797092" y="1969790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H="1">
            <a:off x="8026666" y="1744496"/>
            <a:ext cx="1944216" cy="12636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733196" y="2268296"/>
            <a:ext cx="290464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863660" y="1922997"/>
            <a:ext cx="29206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473362" y="1942344"/>
            <a:ext cx="27122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c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12725" y="1634626"/>
            <a:ext cx="508473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55 °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567608" y="5523058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468500" y="4922118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2855640" y="4946994"/>
            <a:ext cx="1728192" cy="720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404604" y="5220624"/>
            <a:ext cx="290464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359697" y="4586954"/>
            <a:ext cx="61266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115 °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712466" y="5232801"/>
            <a:ext cx="29206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85256" y="5523058"/>
            <a:ext cx="27122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c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5303912" y="5523058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204804" y="4922118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>
            <a:off x="5591944" y="4946994"/>
            <a:ext cx="1728192" cy="720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140908" y="5220624"/>
            <a:ext cx="290464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a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28940" y="5220624"/>
            <a:ext cx="29206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b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312024" y="4875766"/>
            <a:ext cx="260932" cy="33777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+mj-lt"/>
              </a:rPr>
              <a:t>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661125" y="4575343"/>
            <a:ext cx="508473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25 °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7923300" y="5547934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7824192" y="4946994"/>
            <a:ext cx="2205148" cy="7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8211332" y="4971870"/>
            <a:ext cx="1728192" cy="720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8760296" y="5245500"/>
            <a:ext cx="290464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a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976320" y="4586954"/>
            <a:ext cx="29206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b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901880" y="4957468"/>
            <a:ext cx="271228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c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472264" y="5523058"/>
            <a:ext cx="461986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+mj-lt"/>
              </a:rPr>
              <a:t>10°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03200" y="240146"/>
            <a:ext cx="1440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rgbClr val="FF0000"/>
                </a:solidFill>
                <a:latin typeface="+mj-lt"/>
              </a:rPr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4150898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80466" y="355807"/>
            <a:ext cx="2227694" cy="482960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Parallel lines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2399724" y="1168055"/>
            <a:ext cx="7152639" cy="5140959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267" y="1333718"/>
            <a:ext cx="6800157" cy="3632052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671" y="5059319"/>
            <a:ext cx="6922474" cy="513264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645" y="5666133"/>
            <a:ext cx="6830779" cy="45800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84548" y="1423794"/>
            <a:ext cx="1087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38722" y="1396304"/>
            <a:ext cx="503414" cy="516643"/>
          </a:xfrm>
          <a:prstGeom prst="rect">
            <a:avLst/>
          </a:prstGeom>
          <a:noFill/>
          <a:ln w="31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59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4D33DB-DE16-4B94-AD64-74170BBD2BB7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580a216-88d0-453b-946c-6faddb45788b"/>
    <ds:schemaRef ds:uri="http://purl.org/dc/elements/1.1/"/>
    <ds:schemaRef ds:uri="cc5a4335-4904-48fb-a026-7b0b82363d38"/>
    <ds:schemaRef ds:uri="http://www.w3.org/XML/1998/namespace"/>
    <ds:schemaRef ds:uri="a675e989-819c-4ef8-a9e7-308823201b25"/>
  </ds:schemaRefs>
</ds:datastoreItem>
</file>

<file path=customXml/itemProps2.xml><?xml version="1.0" encoding="utf-8"?>
<ds:datastoreItem xmlns:ds="http://schemas.openxmlformats.org/officeDocument/2006/customXml" ds:itemID="{38957657-4A7C-4672-800D-8D07C0DD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4FB8C8-3107-4E3D-B777-0E4360CCE6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1241</TotalTime>
  <Words>337</Words>
  <Application>Microsoft Office PowerPoint</Application>
  <PresentationFormat>Widescreen</PresentationFormat>
  <Paragraphs>121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STARTER</vt:lpstr>
      <vt:lpstr>Parallel lines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Parallel lines</vt:lpstr>
      <vt:lpstr>Parallel lines</vt:lpstr>
      <vt:lpstr>Parallel lines</vt:lpstr>
      <vt:lpstr>Parallel lines</vt:lpstr>
      <vt:lpstr>Parallel lines</vt:lpstr>
      <vt:lpstr>Parallel lines</vt:lpstr>
      <vt:lpstr>Parallel lines</vt:lpstr>
      <vt:lpstr>Parallel lines</vt:lpstr>
      <vt:lpstr>Parallel lines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Rearranging formulae Forming equations</dc:title>
  <dc:creator>Jenisha Ananthan</dc:creator>
  <cp:lastModifiedBy>Jenisha Ananthan</cp:lastModifiedBy>
  <cp:revision>110</cp:revision>
  <dcterms:created xsi:type="dcterms:W3CDTF">2019-10-29T16:54:09Z</dcterms:created>
  <dcterms:modified xsi:type="dcterms:W3CDTF">2020-10-18T11:43:42Z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