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9" r:id="rId5"/>
    <p:sldId id="275" r:id="rId6"/>
    <p:sldId id="260" r:id="rId7"/>
    <p:sldId id="261" r:id="rId8"/>
    <p:sldId id="262" r:id="rId9"/>
    <p:sldId id="265" r:id="rId10"/>
    <p:sldId id="263" r:id="rId11"/>
    <p:sldId id="267" r:id="rId12"/>
    <p:sldId id="272" r:id="rId13"/>
    <p:sldId id="27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D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BA592B-FC91-4AD9-BFAC-F5763EEB881A}" v="8" dt="2022-09-16T09:14:42.4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ca Briedenhann" userId="2be55395-ee1c-4251-9db1-27728c242ba3" providerId="ADAL" clId="{F1CDB6B5-4082-4924-872C-FFD6AEFF1498}"/>
    <pc:docChg chg="undo custSel modSld">
      <pc:chgData name="Marica Briedenhann" userId="2be55395-ee1c-4251-9db1-27728c242ba3" providerId="ADAL" clId="{F1CDB6B5-4082-4924-872C-FFD6AEFF1498}" dt="2022-06-21T13:07:45.457" v="181" actId="1076"/>
      <pc:docMkLst>
        <pc:docMk/>
      </pc:docMkLst>
      <pc:sldChg chg="modSp mod">
        <pc:chgData name="Marica Briedenhann" userId="2be55395-ee1c-4251-9db1-27728c242ba3" providerId="ADAL" clId="{F1CDB6B5-4082-4924-872C-FFD6AEFF1498}" dt="2022-06-21T13:00:27.978" v="28" actId="255"/>
        <pc:sldMkLst>
          <pc:docMk/>
          <pc:sldMk cId="2461622146" sldId="259"/>
        </pc:sldMkLst>
        <pc:spChg chg="mod">
          <ac:chgData name="Marica Briedenhann" userId="2be55395-ee1c-4251-9db1-27728c242ba3" providerId="ADAL" clId="{F1CDB6B5-4082-4924-872C-FFD6AEFF1498}" dt="2022-06-21T13:00:12.354" v="24" actId="255"/>
          <ac:spMkLst>
            <pc:docMk/>
            <pc:sldMk cId="2461622146" sldId="259"/>
            <ac:spMk id="14" creationId="{AE8FFB25-1733-B8B7-1F9F-60EF37BAB811}"/>
          </ac:spMkLst>
        </pc:spChg>
        <pc:spChg chg="mod">
          <ac:chgData name="Marica Briedenhann" userId="2be55395-ee1c-4251-9db1-27728c242ba3" providerId="ADAL" clId="{F1CDB6B5-4082-4924-872C-FFD6AEFF1498}" dt="2022-06-21T13:00:16.061" v="25" actId="255"/>
          <ac:spMkLst>
            <pc:docMk/>
            <pc:sldMk cId="2461622146" sldId="259"/>
            <ac:spMk id="16" creationId="{EA95F8EA-67D8-7CC8-9584-5397167F7A5C}"/>
          </ac:spMkLst>
        </pc:spChg>
        <pc:spChg chg="mod">
          <ac:chgData name="Marica Briedenhann" userId="2be55395-ee1c-4251-9db1-27728c242ba3" providerId="ADAL" clId="{F1CDB6B5-4082-4924-872C-FFD6AEFF1498}" dt="2022-06-21T13:00:19.857" v="26" actId="255"/>
          <ac:spMkLst>
            <pc:docMk/>
            <pc:sldMk cId="2461622146" sldId="259"/>
            <ac:spMk id="17" creationId="{DDBE4D69-2B8C-9B47-9F3E-D715D9E99475}"/>
          </ac:spMkLst>
        </pc:spChg>
        <pc:spChg chg="mod">
          <ac:chgData name="Marica Briedenhann" userId="2be55395-ee1c-4251-9db1-27728c242ba3" providerId="ADAL" clId="{F1CDB6B5-4082-4924-872C-FFD6AEFF1498}" dt="2022-06-21T13:00:23.721" v="27" actId="255"/>
          <ac:spMkLst>
            <pc:docMk/>
            <pc:sldMk cId="2461622146" sldId="259"/>
            <ac:spMk id="18" creationId="{C84E69EE-C58F-9F1A-B68E-6C89479E2C90}"/>
          </ac:spMkLst>
        </pc:spChg>
        <pc:spChg chg="mod">
          <ac:chgData name="Marica Briedenhann" userId="2be55395-ee1c-4251-9db1-27728c242ba3" providerId="ADAL" clId="{F1CDB6B5-4082-4924-872C-FFD6AEFF1498}" dt="2022-06-21T13:00:27.978" v="28" actId="255"/>
          <ac:spMkLst>
            <pc:docMk/>
            <pc:sldMk cId="2461622146" sldId="259"/>
            <ac:spMk id="20" creationId="{ACCEB11C-2CAD-91BE-99C0-E5B16A6D3377}"/>
          </ac:spMkLst>
        </pc:spChg>
      </pc:sldChg>
      <pc:sldChg chg="modSp mod">
        <pc:chgData name="Marica Briedenhann" userId="2be55395-ee1c-4251-9db1-27728c242ba3" providerId="ADAL" clId="{F1CDB6B5-4082-4924-872C-FFD6AEFF1498}" dt="2022-06-21T13:01:09.274" v="36" actId="1076"/>
        <pc:sldMkLst>
          <pc:docMk/>
          <pc:sldMk cId="3234526225" sldId="260"/>
        </pc:sldMkLst>
        <pc:spChg chg="mod">
          <ac:chgData name="Marica Briedenhann" userId="2be55395-ee1c-4251-9db1-27728c242ba3" providerId="ADAL" clId="{F1CDB6B5-4082-4924-872C-FFD6AEFF1498}" dt="2022-06-21T13:00:56.340" v="33" actId="14100"/>
          <ac:spMkLst>
            <pc:docMk/>
            <pc:sldMk cId="3234526225" sldId="260"/>
            <ac:spMk id="2" creationId="{8FD1EC9F-F76F-49CD-82C3-B7DD0F2CD7D5}"/>
          </ac:spMkLst>
        </pc:spChg>
        <pc:spChg chg="mod">
          <ac:chgData name="Marica Briedenhann" userId="2be55395-ee1c-4251-9db1-27728c242ba3" providerId="ADAL" clId="{F1CDB6B5-4082-4924-872C-FFD6AEFF1498}" dt="2022-06-21T13:00:51.059" v="32" actId="1076"/>
          <ac:spMkLst>
            <pc:docMk/>
            <pc:sldMk cId="3234526225" sldId="260"/>
            <ac:spMk id="5" creationId="{CB0A29D7-C777-4A83-B86E-15400E7AA7C3}"/>
          </ac:spMkLst>
        </pc:spChg>
        <pc:spChg chg="mod">
          <ac:chgData name="Marica Briedenhann" userId="2be55395-ee1c-4251-9db1-27728c242ba3" providerId="ADAL" clId="{F1CDB6B5-4082-4924-872C-FFD6AEFF1498}" dt="2022-06-21T13:01:09.274" v="36" actId="1076"/>
          <ac:spMkLst>
            <pc:docMk/>
            <pc:sldMk cId="3234526225" sldId="260"/>
            <ac:spMk id="6" creationId="{33A182C7-0EC0-42B1-AC1D-226968B03521}"/>
          </ac:spMkLst>
        </pc:spChg>
        <pc:spChg chg="mod">
          <ac:chgData name="Marica Briedenhann" userId="2be55395-ee1c-4251-9db1-27728c242ba3" providerId="ADAL" clId="{F1CDB6B5-4082-4924-872C-FFD6AEFF1498}" dt="2022-06-21T13:01:05.650" v="35" actId="1076"/>
          <ac:spMkLst>
            <pc:docMk/>
            <pc:sldMk cId="3234526225" sldId="260"/>
            <ac:spMk id="9" creationId="{00000000-0000-0000-0000-000000000000}"/>
          </ac:spMkLst>
        </pc:spChg>
      </pc:sldChg>
      <pc:sldChg chg="modSp mod">
        <pc:chgData name="Marica Briedenhann" userId="2be55395-ee1c-4251-9db1-27728c242ba3" providerId="ADAL" clId="{F1CDB6B5-4082-4924-872C-FFD6AEFF1498}" dt="2022-06-21T13:03:39.169" v="110" actId="20577"/>
        <pc:sldMkLst>
          <pc:docMk/>
          <pc:sldMk cId="4213157554" sldId="261"/>
        </pc:sldMkLst>
        <pc:spChg chg="mod">
          <ac:chgData name="Marica Briedenhann" userId="2be55395-ee1c-4251-9db1-27728c242ba3" providerId="ADAL" clId="{F1CDB6B5-4082-4924-872C-FFD6AEFF1498}" dt="2022-06-21T13:01:40.796" v="41" actId="14100"/>
          <ac:spMkLst>
            <pc:docMk/>
            <pc:sldMk cId="4213157554" sldId="261"/>
            <ac:spMk id="2" creationId="{6C7C7313-9A31-46B8-BA82-AC4A840D5002}"/>
          </ac:spMkLst>
        </pc:spChg>
        <pc:spChg chg="mod">
          <ac:chgData name="Marica Briedenhann" userId="2be55395-ee1c-4251-9db1-27728c242ba3" providerId="ADAL" clId="{F1CDB6B5-4082-4924-872C-FFD6AEFF1498}" dt="2022-06-21T13:01:45.718" v="42" actId="1076"/>
          <ac:spMkLst>
            <pc:docMk/>
            <pc:sldMk cId="4213157554" sldId="261"/>
            <ac:spMk id="3" creationId="{60F4FFAF-DC4E-4860-90BF-32EFD815CAD1}"/>
          </ac:spMkLst>
        </pc:spChg>
        <pc:spChg chg="mod">
          <ac:chgData name="Marica Briedenhann" userId="2be55395-ee1c-4251-9db1-27728c242ba3" providerId="ADAL" clId="{F1CDB6B5-4082-4924-872C-FFD6AEFF1498}" dt="2022-06-21T13:03:39.169" v="110" actId="20577"/>
          <ac:spMkLst>
            <pc:docMk/>
            <pc:sldMk cId="4213157554" sldId="261"/>
            <ac:spMk id="4" creationId="{690B9FCE-F09C-4AF8-9215-E9713AC15FAE}"/>
          </ac:spMkLst>
        </pc:spChg>
        <pc:spChg chg="mod">
          <ac:chgData name="Marica Briedenhann" userId="2be55395-ee1c-4251-9db1-27728c242ba3" providerId="ADAL" clId="{F1CDB6B5-4082-4924-872C-FFD6AEFF1498}" dt="2022-06-21T13:02:13.324" v="49" actId="14100"/>
          <ac:spMkLst>
            <pc:docMk/>
            <pc:sldMk cId="4213157554" sldId="261"/>
            <ac:spMk id="5" creationId="{3F54EB4C-C2EB-4F64-BE25-B97E59C0624B}"/>
          </ac:spMkLst>
        </pc:spChg>
      </pc:sldChg>
      <pc:sldChg chg="modSp mod">
        <pc:chgData name="Marica Briedenhann" userId="2be55395-ee1c-4251-9db1-27728c242ba3" providerId="ADAL" clId="{F1CDB6B5-4082-4924-872C-FFD6AEFF1498}" dt="2022-06-21T13:04:02.551" v="112" actId="255"/>
        <pc:sldMkLst>
          <pc:docMk/>
          <pc:sldMk cId="2380488258" sldId="262"/>
        </pc:sldMkLst>
        <pc:spChg chg="mod">
          <ac:chgData name="Marica Briedenhann" userId="2be55395-ee1c-4251-9db1-27728c242ba3" providerId="ADAL" clId="{F1CDB6B5-4082-4924-872C-FFD6AEFF1498}" dt="2022-06-21T13:03:58.525" v="111" actId="255"/>
          <ac:spMkLst>
            <pc:docMk/>
            <pc:sldMk cId="2380488258" sldId="262"/>
            <ac:spMk id="2" creationId="{21C06584-8EA3-48FA-B477-678B4AF7D0B3}"/>
          </ac:spMkLst>
        </pc:spChg>
        <pc:spChg chg="mod">
          <ac:chgData name="Marica Briedenhann" userId="2be55395-ee1c-4251-9db1-27728c242ba3" providerId="ADAL" clId="{F1CDB6B5-4082-4924-872C-FFD6AEFF1498}" dt="2022-06-21T13:04:02.551" v="112" actId="255"/>
          <ac:spMkLst>
            <pc:docMk/>
            <pc:sldMk cId="2380488258" sldId="262"/>
            <ac:spMk id="3" creationId="{6A372199-2BC8-45EA-B80B-4461862C19AA}"/>
          </ac:spMkLst>
        </pc:spChg>
      </pc:sldChg>
      <pc:sldChg chg="modSp mod">
        <pc:chgData name="Marica Briedenhann" userId="2be55395-ee1c-4251-9db1-27728c242ba3" providerId="ADAL" clId="{F1CDB6B5-4082-4924-872C-FFD6AEFF1498}" dt="2022-06-21T13:05:14.861" v="136" actId="20577"/>
        <pc:sldMkLst>
          <pc:docMk/>
          <pc:sldMk cId="2452428450" sldId="263"/>
        </pc:sldMkLst>
        <pc:spChg chg="mod">
          <ac:chgData name="Marica Briedenhann" userId="2be55395-ee1c-4251-9db1-27728c242ba3" providerId="ADAL" clId="{F1CDB6B5-4082-4924-872C-FFD6AEFF1498}" dt="2022-06-21T13:04:55.511" v="123" actId="1076"/>
          <ac:spMkLst>
            <pc:docMk/>
            <pc:sldMk cId="2452428450" sldId="263"/>
            <ac:spMk id="5" creationId="{142F65F8-59A9-4261-80AC-EC22129841AF}"/>
          </ac:spMkLst>
        </pc:spChg>
        <pc:spChg chg="mod">
          <ac:chgData name="Marica Briedenhann" userId="2be55395-ee1c-4251-9db1-27728c242ba3" providerId="ADAL" clId="{F1CDB6B5-4082-4924-872C-FFD6AEFF1498}" dt="2022-06-21T13:05:14.861" v="136" actId="20577"/>
          <ac:spMkLst>
            <pc:docMk/>
            <pc:sldMk cId="2452428450" sldId="263"/>
            <ac:spMk id="10" creationId="{00000000-0000-0000-0000-000000000000}"/>
          </ac:spMkLst>
        </pc:spChg>
      </pc:sldChg>
      <pc:sldChg chg="modSp mod">
        <pc:chgData name="Marica Briedenhann" userId="2be55395-ee1c-4251-9db1-27728c242ba3" providerId="ADAL" clId="{F1CDB6B5-4082-4924-872C-FFD6AEFF1498}" dt="2022-06-21T13:04:46.062" v="121" actId="1076"/>
        <pc:sldMkLst>
          <pc:docMk/>
          <pc:sldMk cId="3175667676" sldId="265"/>
        </pc:sldMkLst>
        <pc:spChg chg="mod">
          <ac:chgData name="Marica Briedenhann" userId="2be55395-ee1c-4251-9db1-27728c242ba3" providerId="ADAL" clId="{F1CDB6B5-4082-4924-872C-FFD6AEFF1498}" dt="2022-06-21T13:04:28.134" v="117" actId="1076"/>
          <ac:spMkLst>
            <pc:docMk/>
            <pc:sldMk cId="3175667676" sldId="265"/>
            <ac:spMk id="7" creationId="{00000000-0000-0000-0000-000000000000}"/>
          </ac:spMkLst>
        </pc:spChg>
        <pc:spChg chg="mod">
          <ac:chgData name="Marica Briedenhann" userId="2be55395-ee1c-4251-9db1-27728c242ba3" providerId="ADAL" clId="{F1CDB6B5-4082-4924-872C-FFD6AEFF1498}" dt="2022-06-21T13:04:46.062" v="121" actId="1076"/>
          <ac:spMkLst>
            <pc:docMk/>
            <pc:sldMk cId="3175667676" sldId="265"/>
            <ac:spMk id="9" creationId="{00000000-0000-0000-0000-000000000000}"/>
          </ac:spMkLst>
        </pc:spChg>
        <pc:spChg chg="mod">
          <ac:chgData name="Marica Briedenhann" userId="2be55395-ee1c-4251-9db1-27728c242ba3" providerId="ADAL" clId="{F1CDB6B5-4082-4924-872C-FFD6AEFF1498}" dt="2022-06-21T13:04:25.462" v="116" actId="14100"/>
          <ac:spMkLst>
            <pc:docMk/>
            <pc:sldMk cId="3175667676" sldId="265"/>
            <ac:spMk id="11" creationId="{00000000-0000-0000-0000-000000000000}"/>
          </ac:spMkLst>
        </pc:spChg>
        <pc:spChg chg="mod">
          <ac:chgData name="Marica Briedenhann" userId="2be55395-ee1c-4251-9db1-27728c242ba3" providerId="ADAL" clId="{F1CDB6B5-4082-4924-872C-FFD6AEFF1498}" dt="2022-06-21T13:04:36.690" v="119" actId="14100"/>
          <ac:spMkLst>
            <pc:docMk/>
            <pc:sldMk cId="3175667676" sldId="265"/>
            <ac:spMk id="15" creationId="{00000000-0000-0000-0000-000000000000}"/>
          </ac:spMkLst>
        </pc:spChg>
      </pc:sldChg>
      <pc:sldChg chg="modSp mod">
        <pc:chgData name="Marica Briedenhann" userId="2be55395-ee1c-4251-9db1-27728c242ba3" providerId="ADAL" clId="{F1CDB6B5-4082-4924-872C-FFD6AEFF1498}" dt="2022-06-21T13:06:44.346" v="172" actId="20577"/>
        <pc:sldMkLst>
          <pc:docMk/>
          <pc:sldMk cId="2029783968" sldId="267"/>
        </pc:sldMkLst>
        <pc:spChg chg="mod">
          <ac:chgData name="Marica Briedenhann" userId="2be55395-ee1c-4251-9db1-27728c242ba3" providerId="ADAL" clId="{F1CDB6B5-4082-4924-872C-FFD6AEFF1498}" dt="2022-06-21T13:05:39.674" v="139" actId="14100"/>
          <ac:spMkLst>
            <pc:docMk/>
            <pc:sldMk cId="2029783968" sldId="267"/>
            <ac:spMk id="2" creationId="{FA7F4206-90E6-4938-BDAC-FA934C6DB4BC}"/>
          </ac:spMkLst>
        </pc:spChg>
        <pc:spChg chg="mod">
          <ac:chgData name="Marica Briedenhann" userId="2be55395-ee1c-4251-9db1-27728c242ba3" providerId="ADAL" clId="{F1CDB6B5-4082-4924-872C-FFD6AEFF1498}" dt="2022-06-21T13:06:07.345" v="156" actId="14100"/>
          <ac:spMkLst>
            <pc:docMk/>
            <pc:sldMk cId="2029783968" sldId="267"/>
            <ac:spMk id="3" creationId="{93B4CA8F-7068-446D-9234-B0B3B122B686}"/>
          </ac:spMkLst>
        </pc:spChg>
        <pc:spChg chg="mod">
          <ac:chgData name="Marica Briedenhann" userId="2be55395-ee1c-4251-9db1-27728c242ba3" providerId="ADAL" clId="{F1CDB6B5-4082-4924-872C-FFD6AEFF1498}" dt="2022-06-21T13:05:57.728" v="154" actId="6549"/>
          <ac:spMkLst>
            <pc:docMk/>
            <pc:sldMk cId="2029783968" sldId="267"/>
            <ac:spMk id="7" creationId="{00000000-0000-0000-0000-000000000000}"/>
          </ac:spMkLst>
        </pc:spChg>
        <pc:spChg chg="mod">
          <ac:chgData name="Marica Briedenhann" userId="2be55395-ee1c-4251-9db1-27728c242ba3" providerId="ADAL" clId="{F1CDB6B5-4082-4924-872C-FFD6AEFF1498}" dt="2022-06-21T13:06:44.346" v="172" actId="20577"/>
          <ac:spMkLst>
            <pc:docMk/>
            <pc:sldMk cId="2029783968" sldId="267"/>
            <ac:spMk id="9" creationId="{00000000-0000-0000-0000-000000000000}"/>
          </ac:spMkLst>
        </pc:spChg>
      </pc:sldChg>
      <pc:sldChg chg="modSp mod">
        <pc:chgData name="Marica Briedenhann" userId="2be55395-ee1c-4251-9db1-27728c242ba3" providerId="ADAL" clId="{F1CDB6B5-4082-4924-872C-FFD6AEFF1498}" dt="2022-06-21T13:07:42.349" v="180" actId="1076"/>
        <pc:sldMkLst>
          <pc:docMk/>
          <pc:sldMk cId="4114503034" sldId="272"/>
        </pc:sldMkLst>
        <pc:picChg chg="mod">
          <ac:chgData name="Marica Briedenhann" userId="2be55395-ee1c-4251-9db1-27728c242ba3" providerId="ADAL" clId="{F1CDB6B5-4082-4924-872C-FFD6AEFF1498}" dt="2022-06-21T13:07:42.349" v="180" actId="1076"/>
          <ac:picMkLst>
            <pc:docMk/>
            <pc:sldMk cId="4114503034" sldId="272"/>
            <ac:picMk id="10" creationId="{5960EB6A-4C69-41DF-ADCB-FDD6BB93B686}"/>
          </ac:picMkLst>
        </pc:picChg>
        <pc:picChg chg="mod">
          <ac:chgData name="Marica Briedenhann" userId="2be55395-ee1c-4251-9db1-27728c242ba3" providerId="ADAL" clId="{F1CDB6B5-4082-4924-872C-FFD6AEFF1498}" dt="2022-06-21T13:07:00.836" v="173" actId="1076"/>
          <ac:picMkLst>
            <pc:docMk/>
            <pc:sldMk cId="4114503034" sldId="272"/>
            <ac:picMk id="20" creationId="{6A0158EB-EAB0-4980-80A5-934177DE3C9A}"/>
          </ac:picMkLst>
        </pc:picChg>
      </pc:sldChg>
      <pc:sldChg chg="modSp mod">
        <pc:chgData name="Marica Briedenhann" userId="2be55395-ee1c-4251-9db1-27728c242ba3" providerId="ADAL" clId="{F1CDB6B5-4082-4924-872C-FFD6AEFF1498}" dt="2022-06-21T13:07:45.457" v="181" actId="1076"/>
        <pc:sldMkLst>
          <pc:docMk/>
          <pc:sldMk cId="4044452276" sldId="273"/>
        </pc:sldMkLst>
        <pc:picChg chg="mod">
          <ac:chgData name="Marica Briedenhann" userId="2be55395-ee1c-4251-9db1-27728c242ba3" providerId="ADAL" clId="{F1CDB6B5-4082-4924-872C-FFD6AEFF1498}" dt="2022-06-21T13:07:45.457" v="181" actId="1076"/>
          <ac:picMkLst>
            <pc:docMk/>
            <pc:sldMk cId="4044452276" sldId="273"/>
            <ac:picMk id="3" creationId="{679F267A-17D3-43BC-AA25-8EF9DD6CAB84}"/>
          </ac:picMkLst>
        </pc:picChg>
        <pc:picChg chg="mod">
          <ac:chgData name="Marica Briedenhann" userId="2be55395-ee1c-4251-9db1-27728c242ba3" providerId="ADAL" clId="{F1CDB6B5-4082-4924-872C-FFD6AEFF1498}" dt="2022-06-21T13:07:26.996" v="176" actId="1076"/>
          <ac:picMkLst>
            <pc:docMk/>
            <pc:sldMk cId="4044452276" sldId="273"/>
            <ac:picMk id="9" creationId="{CBAA8E23-D839-493B-A5DD-37B0139F68AD}"/>
          </ac:picMkLst>
        </pc:picChg>
      </pc:sldChg>
      <pc:sldChg chg="modSp mod">
        <pc:chgData name="Marica Briedenhann" userId="2be55395-ee1c-4251-9db1-27728c242ba3" providerId="ADAL" clId="{F1CDB6B5-4082-4924-872C-FFD6AEFF1498}" dt="2022-06-21T13:00:04.081" v="23" actId="14100"/>
        <pc:sldMkLst>
          <pc:docMk/>
          <pc:sldMk cId="2514046669" sldId="275"/>
        </pc:sldMkLst>
        <pc:spChg chg="mod">
          <ac:chgData name="Marica Briedenhann" userId="2be55395-ee1c-4251-9db1-27728c242ba3" providerId="ADAL" clId="{F1CDB6B5-4082-4924-872C-FFD6AEFF1498}" dt="2022-06-21T12:59:30.827" v="17" actId="255"/>
          <ac:spMkLst>
            <pc:docMk/>
            <pc:sldMk cId="2514046669" sldId="275"/>
            <ac:spMk id="4" creationId="{00000000-0000-0000-0000-000000000000}"/>
          </ac:spMkLst>
        </pc:spChg>
        <pc:spChg chg="mod">
          <ac:chgData name="Marica Briedenhann" userId="2be55395-ee1c-4251-9db1-27728c242ba3" providerId="ADAL" clId="{F1CDB6B5-4082-4924-872C-FFD6AEFF1498}" dt="2022-06-21T12:59:34.702" v="18" actId="14100"/>
          <ac:spMkLst>
            <pc:docMk/>
            <pc:sldMk cId="2514046669" sldId="275"/>
            <ac:spMk id="5" creationId="{00000000-0000-0000-0000-000000000000}"/>
          </ac:spMkLst>
        </pc:spChg>
        <pc:spChg chg="mod">
          <ac:chgData name="Marica Briedenhann" userId="2be55395-ee1c-4251-9db1-27728c242ba3" providerId="ADAL" clId="{F1CDB6B5-4082-4924-872C-FFD6AEFF1498}" dt="2022-06-21T13:00:04.081" v="23" actId="14100"/>
          <ac:spMkLst>
            <pc:docMk/>
            <pc:sldMk cId="2514046669" sldId="275"/>
            <ac:spMk id="6" creationId="{00000000-0000-0000-0000-000000000000}"/>
          </ac:spMkLst>
        </pc:spChg>
        <pc:spChg chg="mod">
          <ac:chgData name="Marica Briedenhann" userId="2be55395-ee1c-4251-9db1-27728c242ba3" providerId="ADAL" clId="{F1CDB6B5-4082-4924-872C-FFD6AEFF1498}" dt="2022-06-21T12:58:01.193" v="9" actId="1076"/>
          <ac:spMkLst>
            <pc:docMk/>
            <pc:sldMk cId="2514046669" sldId="275"/>
            <ac:spMk id="13" creationId="{4D32BA56-95A7-4F7D-BAE6-D38471F2B7A9}"/>
          </ac:spMkLst>
        </pc:spChg>
        <pc:spChg chg="mod">
          <ac:chgData name="Marica Briedenhann" userId="2be55395-ee1c-4251-9db1-27728c242ba3" providerId="ADAL" clId="{F1CDB6B5-4082-4924-872C-FFD6AEFF1498}" dt="2022-06-21T12:59:58.547" v="22" actId="1076"/>
          <ac:spMkLst>
            <pc:docMk/>
            <pc:sldMk cId="2514046669" sldId="275"/>
            <ac:spMk id="17" creationId="{F9C2C819-A5DC-A094-35D3-34FF03341931}"/>
          </ac:spMkLst>
        </pc:spChg>
      </pc:sldChg>
    </pc:docChg>
  </pc:docChgLst>
  <pc:docChgLst>
    <pc:chgData name="Marica Briedenhann" userId="2be55395-ee1c-4251-9db1-27728c242ba3" providerId="ADAL" clId="{2DE8BB2D-AD6B-4EC2-8F8D-864A21CD7518}"/>
    <pc:docChg chg="undo custSel modSld">
      <pc:chgData name="Marica Briedenhann" userId="2be55395-ee1c-4251-9db1-27728c242ba3" providerId="ADAL" clId="{2DE8BB2D-AD6B-4EC2-8F8D-864A21CD7518}" dt="2022-07-21T10:45:32.813" v="12" actId="20577"/>
      <pc:docMkLst>
        <pc:docMk/>
      </pc:docMkLst>
      <pc:sldChg chg="modSp mod">
        <pc:chgData name="Marica Briedenhann" userId="2be55395-ee1c-4251-9db1-27728c242ba3" providerId="ADAL" clId="{2DE8BB2D-AD6B-4EC2-8F8D-864A21CD7518}" dt="2022-07-21T10:45:32.813" v="12" actId="20577"/>
        <pc:sldMkLst>
          <pc:docMk/>
          <pc:sldMk cId="2514046669" sldId="275"/>
        </pc:sldMkLst>
        <pc:spChg chg="mod">
          <ac:chgData name="Marica Briedenhann" userId="2be55395-ee1c-4251-9db1-27728c242ba3" providerId="ADAL" clId="{2DE8BB2D-AD6B-4EC2-8F8D-864A21CD7518}" dt="2022-07-21T10:45:32.813" v="12" actId="20577"/>
          <ac:spMkLst>
            <pc:docMk/>
            <pc:sldMk cId="2514046669" sldId="275"/>
            <ac:spMk id="17" creationId="{F9C2C819-A5DC-A094-35D3-34FF03341931}"/>
          </ac:spMkLst>
        </pc:spChg>
      </pc:sldChg>
    </pc:docChg>
  </pc:docChgLst>
  <pc:docChgLst>
    <pc:chgData name="Gareth Maybury-Davey" userId="bdcc6187-3eee-4ff2-982b-2a382feb7839" providerId="ADAL" clId="{E6BA592B-FC91-4AD9-BFAC-F5763EEB881A}"/>
    <pc:docChg chg="custSel modSld sldOrd">
      <pc:chgData name="Gareth Maybury-Davey" userId="bdcc6187-3eee-4ff2-982b-2a382feb7839" providerId="ADAL" clId="{E6BA592B-FC91-4AD9-BFAC-F5763EEB881A}" dt="2022-09-16T09:14:42.438" v="331" actId="20577"/>
      <pc:docMkLst>
        <pc:docMk/>
      </pc:docMkLst>
      <pc:sldChg chg="ord">
        <pc:chgData name="Gareth Maybury-Davey" userId="bdcc6187-3eee-4ff2-982b-2a382feb7839" providerId="ADAL" clId="{E6BA592B-FC91-4AD9-BFAC-F5763EEB881A}" dt="2022-09-16T09:11:32.266" v="1"/>
        <pc:sldMkLst>
          <pc:docMk/>
          <pc:sldMk cId="2461622146" sldId="259"/>
        </pc:sldMkLst>
      </pc:sldChg>
      <pc:sldChg chg="modSp mod">
        <pc:chgData name="Gareth Maybury-Davey" userId="bdcc6187-3eee-4ff2-982b-2a382feb7839" providerId="ADAL" clId="{E6BA592B-FC91-4AD9-BFAC-F5763EEB881A}" dt="2022-09-16T09:14:42.438" v="331" actId="20577"/>
        <pc:sldMkLst>
          <pc:docMk/>
          <pc:sldMk cId="2514046669" sldId="275"/>
        </pc:sldMkLst>
        <pc:spChg chg="mod">
          <ac:chgData name="Gareth Maybury-Davey" userId="bdcc6187-3eee-4ff2-982b-2a382feb7839" providerId="ADAL" clId="{E6BA592B-FC91-4AD9-BFAC-F5763EEB881A}" dt="2022-09-16T09:14:42.438" v="331" actId="20577"/>
          <ac:spMkLst>
            <pc:docMk/>
            <pc:sldMk cId="2514046669" sldId="275"/>
            <ac:spMk id="17" creationId="{F9C2C819-A5DC-A094-35D3-34FF03341931}"/>
          </ac:spMkLst>
        </pc:spChg>
      </pc:sldChg>
    </pc:docChg>
  </pc:docChgLst>
  <pc:docChgLst>
    <pc:chgData name="Marica Briedenhann" userId="S::marica.briedenhann@mkcollege.ac.uk::2be55395-ee1c-4251-9db1-27728c242ba3" providerId="AD" clId="Web-{7854B478-259B-0823-1CF0-1253BD8CA6E3}"/>
    <pc:docChg chg="modSld">
      <pc:chgData name="Marica Briedenhann" userId="S::marica.briedenhann@mkcollege.ac.uk::2be55395-ee1c-4251-9db1-27728c242ba3" providerId="AD" clId="Web-{7854B478-259B-0823-1CF0-1253BD8CA6E3}" dt="2022-07-21T10:46:30.481" v="0" actId="20577"/>
      <pc:docMkLst>
        <pc:docMk/>
      </pc:docMkLst>
      <pc:sldChg chg="modSp">
        <pc:chgData name="Marica Briedenhann" userId="S::marica.briedenhann@mkcollege.ac.uk::2be55395-ee1c-4251-9db1-27728c242ba3" providerId="AD" clId="Web-{7854B478-259B-0823-1CF0-1253BD8CA6E3}" dt="2022-07-21T10:46:30.481" v="0" actId="20577"/>
        <pc:sldMkLst>
          <pc:docMk/>
          <pc:sldMk cId="2514046669" sldId="275"/>
        </pc:sldMkLst>
        <pc:spChg chg="mod">
          <ac:chgData name="Marica Briedenhann" userId="S::marica.briedenhann@mkcollege.ac.uk::2be55395-ee1c-4251-9db1-27728c242ba3" providerId="AD" clId="Web-{7854B478-259B-0823-1CF0-1253BD8CA6E3}" dt="2022-07-21T10:46:30.481" v="0" actId="20577"/>
          <ac:spMkLst>
            <pc:docMk/>
            <pc:sldMk cId="2514046669" sldId="275"/>
            <ac:spMk id="17" creationId="{F9C2C819-A5DC-A094-35D3-34FF0334193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5B12A2-5736-4AAC-891B-4A2C97E684B8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08C5F-AAC8-4186-BFA0-DDDD85247E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3264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408C5F-AAC8-4186-BFA0-DDDD85247E6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005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0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8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2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7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84F9-B196-4B9C-B27E-F5CFD5F57A3E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D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127820" y="963561"/>
            <a:ext cx="5441708" cy="455233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6263149" y="963561"/>
            <a:ext cx="5643794" cy="455233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>
                <a:solidFill>
                  <a:schemeClr val="tx1">
                    <a:lumMod val="75000"/>
                    <a:lumOff val="25000"/>
                  </a:schemeClr>
                </a:solidFill>
              </a:rPr>
              <a:t>STARTER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E8FFB25-1733-B8B7-1F9F-60EF37BAB811}"/>
              </a:ext>
            </a:extLst>
          </p:cNvPr>
          <p:cNvSpPr txBox="1"/>
          <p:nvPr/>
        </p:nvSpPr>
        <p:spPr>
          <a:xfrm>
            <a:off x="285057" y="1127694"/>
            <a:ext cx="51363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/>
              <a:t>1. A pair of trainers cost £64.99, how much do these cost to the nearest:</a:t>
            </a:r>
          </a:p>
          <a:p>
            <a:r>
              <a:rPr lang="en-GB" sz="2800"/>
              <a:t>a)   Pound</a:t>
            </a:r>
          </a:p>
          <a:p>
            <a:r>
              <a:rPr lang="en-GB" sz="2800"/>
              <a:t>b)   Ten pounds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A95F8EA-67D8-7CC8-9584-5397167F7A5C}"/>
              </a:ext>
            </a:extLst>
          </p:cNvPr>
          <p:cNvSpPr txBox="1"/>
          <p:nvPr/>
        </p:nvSpPr>
        <p:spPr>
          <a:xfrm>
            <a:off x="169008" y="3582832"/>
            <a:ext cx="521519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/>
              <a:t>2. A weekly food shop costs £69.00, estimate how much four weeks worth of shopping costs. 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DBE4D69-2B8C-9B47-9F3E-D715D9E99475}"/>
              </a:ext>
            </a:extLst>
          </p:cNvPr>
          <p:cNvSpPr txBox="1"/>
          <p:nvPr/>
        </p:nvSpPr>
        <p:spPr>
          <a:xfrm>
            <a:off x="6520871" y="1210149"/>
            <a:ext cx="524366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/>
              <a:t>3.  Multiply 465 x 550 and give answer to the nearest hundred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84E69EE-C58F-9F1A-B68E-6C89479E2C90}"/>
              </a:ext>
            </a:extLst>
          </p:cNvPr>
          <p:cNvSpPr txBox="1"/>
          <p:nvPr/>
        </p:nvSpPr>
        <p:spPr>
          <a:xfrm>
            <a:off x="6595092" y="3144561"/>
            <a:ext cx="60941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/>
              <a:t>4.  Work out 10% of 70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CCEB11C-2CAD-91BE-99C0-E5B16A6D3377}"/>
              </a:ext>
            </a:extLst>
          </p:cNvPr>
          <p:cNvSpPr txBox="1"/>
          <p:nvPr/>
        </p:nvSpPr>
        <p:spPr>
          <a:xfrm>
            <a:off x="6595092" y="4435715"/>
            <a:ext cx="552457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/>
              <a:t>5.  How many sides does a Hexagon have?  </a:t>
            </a:r>
          </a:p>
        </p:txBody>
      </p:sp>
    </p:spTree>
    <p:extLst>
      <p:ext uri="{BB962C8B-B14F-4D97-AF65-F5344CB8AC3E}">
        <p14:creationId xmlns:p14="http://schemas.microsoft.com/office/powerpoint/2010/main" val="2461622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79F267A-17D3-43BC-AA25-8EF9DD6CAB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735" y="1349297"/>
            <a:ext cx="10203654" cy="477771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15BAABC-990A-4066-A30D-EF0C43DDAA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7310" y="416527"/>
            <a:ext cx="1612946" cy="29531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C01F77E-CC87-466F-A456-6F6CD26882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7795" y="416527"/>
            <a:ext cx="1476581" cy="2953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BAA8E23-D839-493B-A5DD-37B0139F68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9113" y="416527"/>
            <a:ext cx="956285" cy="840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452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60008" y="1089440"/>
            <a:ext cx="10788072" cy="3688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sz="28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To be able to :</a:t>
            </a:r>
            <a:endParaRPr lang="en-US" sz="280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Recognise</a:t>
            </a:r>
            <a:r>
              <a:rPr lang="en-US" sz="28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and use positive and negative numbers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Follow the order of precedence of operators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800">
              <a:solidFill>
                <a:schemeClr val="bg2">
                  <a:lumMod val="50000"/>
                </a:schemeClr>
              </a:solidFill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GB" sz="280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26901" y="1089440"/>
            <a:ext cx="11286836" cy="233956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26901" y="3568076"/>
            <a:ext cx="11165979" cy="3155852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b="1" u="sng">
                <a:solidFill>
                  <a:schemeClr val="tx1">
                    <a:lumMod val="75000"/>
                    <a:lumOff val="25000"/>
                  </a:schemeClr>
                </a:solidFill>
              </a:rPr>
              <a:t>BIDMAS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D32BA56-95A7-4F7D-BAE6-D38471F2B7A9}"/>
              </a:ext>
            </a:extLst>
          </p:cNvPr>
          <p:cNvSpPr txBox="1"/>
          <p:nvPr/>
        </p:nvSpPr>
        <p:spPr>
          <a:xfrm>
            <a:off x="660008" y="3568076"/>
            <a:ext cx="3989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solidFill>
                  <a:schemeClr val="tx1">
                    <a:lumMod val="75000"/>
                    <a:lumOff val="25000"/>
                  </a:schemeClr>
                </a:solidFill>
              </a:rPr>
              <a:t>Recap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9C2C819-A5DC-A094-35D3-34FF03341931}"/>
                  </a:ext>
                </a:extLst>
              </p:cNvPr>
              <p:cNvSpPr txBox="1"/>
              <p:nvPr/>
            </p:nvSpPr>
            <p:spPr>
              <a:xfrm>
                <a:off x="1533237" y="3568076"/>
                <a:ext cx="9998755" cy="2676117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>
                <a:spAutoFit/>
              </a:bodyPr>
              <a:lstStyle/>
              <a:p>
                <a:pPr marL="514350" indent="-514350">
                  <a:lnSpc>
                    <a:spcPct val="150000"/>
                  </a:lnSpc>
                  <a:buAutoNum type="arabicParenR"/>
                </a:pPr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a) 55 x 10		b) 5.4 x 100		c) 150 ÷ 1000</a:t>
                </a:r>
              </a:p>
              <a:p>
                <a:pPr marL="514350" indent="-514350">
                  <a:lnSpc>
                    <a:spcPct val="150000"/>
                  </a:lnSpc>
                  <a:buAutoNum type="arabicParenR"/>
                </a:pPr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a) Round 567 to the nearest hundred		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b) Round 1432 to the nearest 10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3) a) what is 8²?		b) Find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80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100</m:t>
                        </m:r>
                      </m:e>
                    </m:rad>
                  </m:oMath>
                </a14:m>
                <a:endParaRPr lang="en-GB" sz="28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9C2C819-A5DC-A094-35D3-34FF033419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3237" y="3568076"/>
                <a:ext cx="9998755" cy="2676117"/>
              </a:xfrm>
              <a:prstGeom prst="rect">
                <a:avLst/>
              </a:prstGeom>
              <a:blipFill>
                <a:blip r:embed="rId2"/>
                <a:stretch>
                  <a:fillRect l="-1280" b="-478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4046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>
                <a:solidFill>
                  <a:schemeClr val="tx1">
                    <a:lumMod val="75000"/>
                    <a:lumOff val="25000"/>
                  </a:schemeClr>
                </a:solidFill>
              </a:rPr>
              <a:t>ORDER POSITIVE &amp; NEGATIVE NUMBERS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423489" y="3769112"/>
            <a:ext cx="9531928" cy="255363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0A29D7-C777-4A83-B86E-15400E7AA7C3}"/>
              </a:ext>
            </a:extLst>
          </p:cNvPr>
          <p:cNvSpPr txBox="1"/>
          <p:nvPr/>
        </p:nvSpPr>
        <p:spPr>
          <a:xfrm>
            <a:off x="2035834" y="1704454"/>
            <a:ext cx="830723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>
                <a:solidFill>
                  <a:schemeClr val="tx1">
                    <a:lumMod val="75000"/>
                    <a:lumOff val="25000"/>
                  </a:schemeClr>
                </a:solidFill>
              </a:rPr>
              <a:t>Put these numbers in order from lowest to highest:</a:t>
            </a:r>
          </a:p>
          <a:p>
            <a:endParaRPr lang="en-GB" sz="2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800">
                <a:solidFill>
                  <a:schemeClr val="tx1">
                    <a:lumMod val="75000"/>
                    <a:lumOff val="25000"/>
                  </a:schemeClr>
                </a:solidFill>
              </a:rPr>
              <a:t>a)   -39   -33   82   -83   0   9104   -1000   52000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A182C7-0EC0-42B1-AC1D-226968B03521}"/>
              </a:ext>
            </a:extLst>
          </p:cNvPr>
          <p:cNvSpPr txBox="1"/>
          <p:nvPr/>
        </p:nvSpPr>
        <p:spPr>
          <a:xfrm>
            <a:off x="2035834" y="3707099"/>
            <a:ext cx="652674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>
                <a:solidFill>
                  <a:schemeClr val="tx1">
                    <a:lumMod val="75000"/>
                    <a:lumOff val="25000"/>
                  </a:schemeClr>
                </a:solidFill>
              </a:rPr>
              <a:t>Put these numbers in order from lowest to highest:</a:t>
            </a:r>
          </a:p>
          <a:p>
            <a:endParaRPr lang="en-GB" sz="2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/>
            </a:pPr>
            <a:r>
              <a:rPr lang="en-GB" sz="2800">
                <a:solidFill>
                  <a:schemeClr val="tx1">
                    <a:lumMod val="75000"/>
                    <a:lumOff val="25000"/>
                  </a:schemeClr>
                </a:solidFill>
              </a:rPr>
              <a:t>6   3.5   -2.5   -1    -1.5</a:t>
            </a:r>
          </a:p>
          <a:p>
            <a:pPr marL="342900" indent="-342900">
              <a:buAutoNum type="alphaLcParenR"/>
            </a:pPr>
            <a:endParaRPr lang="en-GB" sz="2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/>
            </a:pPr>
            <a:r>
              <a:rPr lang="en-GB" sz="2800">
                <a:solidFill>
                  <a:schemeClr val="tx1">
                    <a:lumMod val="75000"/>
                    <a:lumOff val="25000"/>
                  </a:schemeClr>
                </a:solidFill>
              </a:rPr>
              <a:t>10   -17.5   -177.5  -177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FD1EC9F-F76F-49CD-82C3-B7DD0F2CD7D5}"/>
              </a:ext>
            </a:extLst>
          </p:cNvPr>
          <p:cNvSpPr/>
          <p:nvPr/>
        </p:nvSpPr>
        <p:spPr>
          <a:xfrm>
            <a:off x="1423489" y="1571573"/>
            <a:ext cx="9531928" cy="18574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526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F4FFAF-DC4E-4860-90BF-32EFD815CAD1}"/>
              </a:ext>
            </a:extLst>
          </p:cNvPr>
          <p:cNvSpPr txBox="1"/>
          <p:nvPr/>
        </p:nvSpPr>
        <p:spPr>
          <a:xfrm>
            <a:off x="190282" y="1580107"/>
            <a:ext cx="5761988" cy="74174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AutoNum type="arabicPeriod"/>
            </a:pPr>
            <a:r>
              <a:rPr lang="en-GB" sz="2800"/>
              <a:t>Put these numbers in order from smallest to largest:</a:t>
            </a:r>
          </a:p>
          <a:p>
            <a:endParaRPr lang="en-GB" sz="2800"/>
          </a:p>
          <a:p>
            <a:pPr marL="342900" indent="-342900">
              <a:buAutoNum type="alphaLcParenR"/>
            </a:pPr>
            <a:endParaRPr lang="en-GB" sz="2800"/>
          </a:p>
          <a:p>
            <a:pPr marL="342900" indent="-342900">
              <a:buAutoNum type="alphaLcParenR"/>
            </a:pPr>
            <a:r>
              <a:rPr lang="en-GB" sz="2800">
                <a:cs typeface="Calibri"/>
              </a:rPr>
              <a:t>10    -23     -33    -23    50     12    -10</a:t>
            </a:r>
            <a:endParaRPr lang="en-GB" sz="2800"/>
          </a:p>
          <a:p>
            <a:pPr marL="342900" indent="-342900">
              <a:buAutoNum type="alphaLcParenR"/>
            </a:pPr>
            <a:endParaRPr lang="en-GB" sz="2800">
              <a:cs typeface="Calibri" panose="020F0502020204030204"/>
            </a:endParaRPr>
          </a:p>
          <a:p>
            <a:pPr marL="342900" indent="-342900">
              <a:buAutoNum type="alphaLcParenR"/>
            </a:pPr>
            <a:r>
              <a:rPr lang="en-GB" sz="2800">
                <a:cs typeface="Calibri" panose="020F0502020204030204"/>
              </a:rPr>
              <a:t>-79   -34    -44    55    76   148   -340</a:t>
            </a:r>
          </a:p>
          <a:p>
            <a:pPr marL="342900" indent="-342900">
              <a:buAutoNum type="alphaLcParenR"/>
            </a:pPr>
            <a:endParaRPr lang="en-GB" sz="2800"/>
          </a:p>
          <a:p>
            <a:pPr marL="342900" indent="-342900">
              <a:buAutoNum type="alphaLcParenR"/>
            </a:pPr>
            <a:r>
              <a:rPr lang="en-GB" sz="2800"/>
              <a:t>-489   -490  -876   -867  398   390</a:t>
            </a:r>
            <a:endParaRPr lang="en-GB" sz="2800">
              <a:cs typeface="Calibri" panose="020F0502020204030204"/>
            </a:endParaRPr>
          </a:p>
          <a:p>
            <a:pPr marL="342900" indent="-342900">
              <a:buAutoNum type="alphaLcParenR"/>
            </a:pPr>
            <a:endParaRPr lang="en-GB" sz="2800"/>
          </a:p>
          <a:p>
            <a:pPr marL="342900" indent="-342900">
              <a:buAutoNum type="alphaLcParenR"/>
            </a:pPr>
            <a:r>
              <a:rPr lang="en-GB" sz="2800"/>
              <a:t> 7.5   7    3   2.5   3.5   8.5   -2.5  </a:t>
            </a:r>
          </a:p>
          <a:p>
            <a:pPr marL="342900" indent="-342900">
              <a:buAutoNum type="alphaLcParenR"/>
            </a:pPr>
            <a:endParaRPr lang="en-GB" sz="2800"/>
          </a:p>
          <a:p>
            <a:pPr marL="342900" indent="-342900">
              <a:buAutoNum type="alphaLcParenR"/>
            </a:pPr>
            <a:endParaRPr lang="en-GB" sz="2800"/>
          </a:p>
          <a:p>
            <a:pPr marL="342900" indent="-342900">
              <a:buAutoNum type="alphaLcParenR"/>
            </a:pPr>
            <a:endParaRPr lang="en-GB" sz="2800"/>
          </a:p>
          <a:p>
            <a:pPr marL="342900" indent="-342900">
              <a:buAutoNum type="alphaLcParenR"/>
            </a:pPr>
            <a:endParaRPr lang="en-GB" sz="2800"/>
          </a:p>
          <a:p>
            <a:pPr marL="342900" indent="-342900">
              <a:buAutoNum type="arabicPeriod"/>
            </a:pPr>
            <a:endParaRPr lang="en-GB" sz="2800"/>
          </a:p>
          <a:p>
            <a:endParaRPr lang="en-GB" sz="28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0B9FCE-F09C-4AF8-9215-E9713AC15FAE}"/>
              </a:ext>
            </a:extLst>
          </p:cNvPr>
          <p:cNvSpPr txBox="1"/>
          <p:nvPr/>
        </p:nvSpPr>
        <p:spPr>
          <a:xfrm>
            <a:off x="6445441" y="1580107"/>
            <a:ext cx="5700005" cy="48320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/>
              <a:t>2. Put these numbers in order from largest to smallest:</a:t>
            </a:r>
            <a:endParaRPr lang="en-GB" sz="2800">
              <a:cs typeface="Calibri"/>
            </a:endParaRPr>
          </a:p>
          <a:p>
            <a:endParaRPr lang="en-GB" sz="2800"/>
          </a:p>
          <a:p>
            <a:endParaRPr lang="en-GB" sz="2800"/>
          </a:p>
          <a:p>
            <a:r>
              <a:rPr lang="en-GB" sz="2800">
                <a:cs typeface="Calibri"/>
              </a:rPr>
              <a:t>a)   88    -37     4      -18    -75   35     52</a:t>
            </a:r>
          </a:p>
          <a:p>
            <a:endParaRPr lang="en-GB" sz="2800">
              <a:cs typeface="Calibri"/>
            </a:endParaRPr>
          </a:p>
          <a:p>
            <a:r>
              <a:rPr lang="en-GB" sz="2800">
                <a:cs typeface="Calibri"/>
              </a:rPr>
              <a:t>b)   -4       40      -9       -19       22        4</a:t>
            </a:r>
          </a:p>
          <a:p>
            <a:endParaRPr lang="en-GB" sz="2800"/>
          </a:p>
          <a:p>
            <a:r>
              <a:rPr lang="en-GB" sz="2800"/>
              <a:t>c)   57.5    -62    -57.5   68    -70.5    -71</a:t>
            </a:r>
            <a:endParaRPr lang="en-GB" sz="2800">
              <a:cs typeface="Calibri" panose="020F0502020204030204"/>
            </a:endParaRPr>
          </a:p>
          <a:p>
            <a:pPr marL="342900" indent="-342900">
              <a:buAutoNum type="alphaLcParenR"/>
            </a:pPr>
            <a:endParaRPr lang="en-GB" sz="2800"/>
          </a:p>
          <a:p>
            <a:pPr marL="342900" indent="-342900">
              <a:buAutoNum type="alphaLcParenR"/>
            </a:pPr>
            <a:endParaRPr lang="en-GB" sz="280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C7C7313-9A31-46B8-BA82-AC4A840D5002}"/>
              </a:ext>
            </a:extLst>
          </p:cNvPr>
          <p:cNvSpPr/>
          <p:nvPr/>
        </p:nvSpPr>
        <p:spPr>
          <a:xfrm>
            <a:off x="46554" y="1390936"/>
            <a:ext cx="6049445" cy="519752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F54EB4C-C2EB-4F64-BE25-B97E59C0624B}"/>
              </a:ext>
            </a:extLst>
          </p:cNvPr>
          <p:cNvSpPr/>
          <p:nvPr/>
        </p:nvSpPr>
        <p:spPr>
          <a:xfrm>
            <a:off x="6270720" y="1390936"/>
            <a:ext cx="5921280" cy="523676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157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>
                <a:solidFill>
                  <a:schemeClr val="tx1">
                    <a:lumMod val="75000"/>
                    <a:lumOff val="25000"/>
                  </a:schemeClr>
                </a:solidFill>
              </a:rPr>
              <a:t>POSITIVE &amp; NEGATIVE NUMBERS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C06584-8EA3-48FA-B477-678B4AF7D0B3}"/>
              </a:ext>
            </a:extLst>
          </p:cNvPr>
          <p:cNvSpPr txBox="1"/>
          <p:nvPr/>
        </p:nvSpPr>
        <p:spPr>
          <a:xfrm>
            <a:off x="2641591" y="2388298"/>
            <a:ext cx="42969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/>
              <a:t>Example:     - 16 + 10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372199-2BC8-45EA-B80B-4461862C19AA}"/>
              </a:ext>
            </a:extLst>
          </p:cNvPr>
          <p:cNvSpPr txBox="1"/>
          <p:nvPr/>
        </p:nvSpPr>
        <p:spPr>
          <a:xfrm>
            <a:off x="2678488" y="3915705"/>
            <a:ext cx="2760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/>
              <a:t>Example:    - 8 - 4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0E7CE39-3E42-48F3-A0CC-CCE9F61667E2}"/>
              </a:ext>
            </a:extLst>
          </p:cNvPr>
          <p:cNvSpPr/>
          <p:nvPr/>
        </p:nvSpPr>
        <p:spPr>
          <a:xfrm>
            <a:off x="2415397" y="2122097"/>
            <a:ext cx="6944263" cy="330391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488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8806" y="1003995"/>
            <a:ext cx="4555957" cy="526297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AutoNum type="alphaLcParenR"/>
            </a:pPr>
            <a:r>
              <a:rPr lang="en-GB" sz="2800">
                <a:solidFill>
                  <a:schemeClr val="tx1">
                    <a:lumMod val="65000"/>
                    <a:lumOff val="35000"/>
                  </a:schemeClr>
                </a:solidFill>
              </a:rPr>
              <a:t>-4 + 3</a:t>
            </a:r>
            <a:endParaRPr lang="en-GB" sz="280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endParaRPr lang="en-GB" sz="280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r>
              <a:rPr lang="en-GB" sz="2800">
                <a:solidFill>
                  <a:schemeClr val="tx1">
                    <a:lumMod val="65000"/>
                    <a:lumOff val="35000"/>
                  </a:schemeClr>
                </a:solidFill>
              </a:rPr>
              <a:t> 9 + 2</a:t>
            </a:r>
            <a:endParaRPr lang="en-GB" sz="280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endParaRPr lang="en-GB" sz="280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r>
              <a:rPr lang="en-GB" sz="2800">
                <a:solidFill>
                  <a:schemeClr val="tx1">
                    <a:lumMod val="65000"/>
                    <a:lumOff val="35000"/>
                  </a:schemeClr>
                </a:solidFill>
              </a:rPr>
              <a:t>11 – 13</a:t>
            </a:r>
            <a:endParaRPr lang="en-GB" sz="280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endParaRPr lang="en-GB" sz="280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r>
              <a:rPr lang="en-GB" sz="2800">
                <a:solidFill>
                  <a:schemeClr val="tx1">
                    <a:lumMod val="65000"/>
                    <a:lumOff val="35000"/>
                  </a:schemeClr>
                </a:solidFill>
              </a:rPr>
              <a:t>-18 + 5</a:t>
            </a:r>
            <a:endParaRPr lang="en-GB" sz="280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endParaRPr lang="en-GB" sz="280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r>
              <a:rPr lang="en-GB" sz="2800">
                <a:solidFill>
                  <a:schemeClr val="tx1">
                    <a:lumMod val="65000"/>
                    <a:lumOff val="35000"/>
                  </a:schemeClr>
                </a:solidFill>
              </a:rPr>
              <a:t>  22 – 5</a:t>
            </a:r>
            <a:endParaRPr lang="en-GB" sz="280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endParaRPr lang="en-GB" sz="280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r>
              <a:rPr lang="en-GB" sz="2800">
                <a:solidFill>
                  <a:schemeClr val="tx1">
                    <a:lumMod val="65000"/>
                    <a:lumOff val="35000"/>
                  </a:schemeClr>
                </a:solidFill>
              </a:rPr>
              <a:t>-48 + 10</a:t>
            </a:r>
            <a:endParaRPr lang="en-GB" sz="280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endParaRPr lang="en-GB" sz="280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88679" y="1104438"/>
            <a:ext cx="4555957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 startAt="7"/>
            </a:pPr>
            <a:r>
              <a:rPr lang="en-GB" sz="2800">
                <a:solidFill>
                  <a:schemeClr val="tx1">
                    <a:lumMod val="75000"/>
                    <a:lumOff val="25000"/>
                  </a:schemeClr>
                </a:solidFill>
              </a:rPr>
              <a:t>-7  - 5</a:t>
            </a:r>
          </a:p>
          <a:p>
            <a:pPr marL="342900" indent="-342900">
              <a:buAutoNum type="alphaLcParenR" startAt="7"/>
            </a:pPr>
            <a:endParaRPr lang="en-GB" sz="2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 startAt="7"/>
            </a:pPr>
            <a:r>
              <a:rPr lang="en-GB" sz="2800">
                <a:solidFill>
                  <a:schemeClr val="tx1">
                    <a:lumMod val="75000"/>
                    <a:lumOff val="25000"/>
                  </a:schemeClr>
                </a:solidFill>
              </a:rPr>
              <a:t>20 – 25</a:t>
            </a:r>
          </a:p>
          <a:p>
            <a:pPr marL="342900" indent="-342900">
              <a:buAutoNum type="alphaLcParenR" startAt="7"/>
            </a:pPr>
            <a:endParaRPr lang="en-GB" sz="2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 startAt="7"/>
            </a:pPr>
            <a:r>
              <a:rPr lang="en-GB" sz="2800">
                <a:solidFill>
                  <a:schemeClr val="tx1">
                    <a:lumMod val="75000"/>
                    <a:lumOff val="25000"/>
                  </a:schemeClr>
                </a:solidFill>
              </a:rPr>
              <a:t>-15 – 7</a:t>
            </a:r>
          </a:p>
          <a:p>
            <a:pPr marL="342900" indent="-342900">
              <a:buAutoNum type="alphaLcParenR" startAt="7"/>
            </a:pPr>
            <a:endParaRPr lang="en-GB" sz="2800">
              <a:solidFill>
                <a:schemeClr val="bg2">
                  <a:lumMod val="50000"/>
                </a:schemeClr>
              </a:solidFill>
            </a:endParaRPr>
          </a:p>
          <a:p>
            <a:pPr marL="342900" indent="-342900">
              <a:buAutoNum type="alphaLcParenR" startAt="7"/>
            </a:pPr>
            <a:r>
              <a:rPr lang="en-GB" sz="2800">
                <a:solidFill>
                  <a:schemeClr val="tx1">
                    <a:lumMod val="75000"/>
                    <a:lumOff val="25000"/>
                  </a:schemeClr>
                </a:solidFill>
              </a:rPr>
              <a:t>22 – 23</a:t>
            </a:r>
          </a:p>
          <a:p>
            <a:pPr marL="342900" indent="-342900">
              <a:buAutoNum type="alphaLcParenR" startAt="7"/>
            </a:pPr>
            <a:endParaRPr lang="en-GB" sz="2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 startAt="7"/>
            </a:pPr>
            <a:r>
              <a:rPr lang="en-GB" sz="2800">
                <a:solidFill>
                  <a:schemeClr val="tx1">
                    <a:lumMod val="75000"/>
                    <a:lumOff val="25000"/>
                  </a:schemeClr>
                </a:solidFill>
              </a:rPr>
              <a:t>-85 – 80</a:t>
            </a:r>
          </a:p>
          <a:p>
            <a:pPr marL="342900" indent="-342900">
              <a:buAutoNum type="alphaLcParenR" startAt="7"/>
            </a:pPr>
            <a:endParaRPr lang="en-GB" sz="2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 startAt="7"/>
            </a:pPr>
            <a:r>
              <a:rPr lang="en-GB" sz="2800">
                <a:solidFill>
                  <a:schemeClr val="tx1">
                    <a:lumMod val="75000"/>
                    <a:lumOff val="25000"/>
                  </a:schemeClr>
                </a:solidFill>
              </a:rPr>
              <a:t>-200 + 100</a:t>
            </a:r>
          </a:p>
          <a:p>
            <a:pPr marL="342900" indent="-342900">
              <a:buAutoNum type="alphaLcParenR" startAt="7"/>
            </a:pPr>
            <a:endParaRPr lang="en-GB" sz="2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 startAt="7"/>
            </a:pPr>
            <a:endParaRPr lang="en-GB" sz="28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08271" y="936702"/>
            <a:ext cx="5157261" cy="571231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415108" y="936702"/>
            <a:ext cx="5157261" cy="571231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667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>
                <a:solidFill>
                  <a:schemeClr val="tx1">
                    <a:lumMod val="75000"/>
                    <a:lumOff val="25000"/>
                  </a:schemeClr>
                </a:solidFill>
              </a:rPr>
              <a:t>ORDER OF PRECEDENCE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542473" y="4994694"/>
            <a:ext cx="9531928" cy="122137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726970" y="5339750"/>
            <a:ext cx="9162934" cy="4917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</a:rPr>
              <a:t>a)   (3 + 3) x 4                                                       b)   5 - 1 + (7 x 5)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D1A3962-542B-42A8-A1B7-0C198B8B2036}"/>
                  </a:ext>
                </a:extLst>
              </p:cNvPr>
              <p:cNvSpPr txBox="1"/>
              <p:nvPr/>
            </p:nvSpPr>
            <p:spPr>
              <a:xfrm>
                <a:off x="3952786" y="1702751"/>
                <a:ext cx="4130164" cy="26549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b="1">
                    <a:solidFill>
                      <a:srgbClr val="FF0000"/>
                    </a:solidFill>
                  </a:rPr>
                  <a:t>B</a:t>
                </a:r>
                <a:r>
                  <a:rPr lang="en-GB" sz="2800"/>
                  <a:t>   		                    ( )</a:t>
                </a:r>
              </a:p>
              <a:p>
                <a:r>
                  <a:rPr lang="en-GB" sz="2800" b="1">
                    <a:solidFill>
                      <a:srgbClr val="FF0000"/>
                    </a:solidFill>
                  </a:rPr>
                  <a:t>I </a:t>
                </a:r>
                <a:r>
                  <a:rPr lang="en-GB" sz="2800"/>
                  <a:t>                           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800"/>
                  <a:t>     </a:t>
                </a:r>
              </a:p>
              <a:p>
                <a:r>
                  <a:rPr lang="en-GB" sz="2800" b="1">
                    <a:solidFill>
                      <a:srgbClr val="FF0000"/>
                    </a:solidFill>
                  </a:rPr>
                  <a:t>D</a:t>
                </a:r>
                <a:r>
                  <a:rPr lang="en-GB" sz="2800"/>
                  <a:t>	                               </a:t>
                </a:r>
                <a:r>
                  <a:rPr lang="en-GB" sz="2800">
                    <a:latin typeface="Cambria Math" panose="02040503050406030204" pitchFamily="18" charset="0"/>
                    <a:ea typeface="Cambria Math" panose="02040503050406030204" pitchFamily="18" charset="0"/>
                  </a:rPr>
                  <a:t>÷</a:t>
                </a:r>
              </a:p>
              <a:p>
                <a:r>
                  <a:rPr lang="en-GB" sz="2800" b="1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M</a:t>
                </a:r>
                <a:r>
                  <a:rPr lang="en-GB" sz="2800">
                    <a:latin typeface="Cambria Math" panose="02040503050406030204" pitchFamily="18" charset="0"/>
                    <a:ea typeface="Cambria Math" panose="02040503050406030204" pitchFamily="18" charset="0"/>
                  </a:rPr>
                  <a:t>	                                 ×</a:t>
                </a:r>
              </a:p>
              <a:p>
                <a:r>
                  <a:rPr lang="en-GB" sz="2800" b="1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A</a:t>
                </a:r>
                <a:r>
                  <a:rPr lang="en-GB" sz="2800">
                    <a:latin typeface="Cambria Math" panose="02040503050406030204" pitchFamily="18" charset="0"/>
                    <a:ea typeface="Cambria Math" panose="02040503050406030204" pitchFamily="18" charset="0"/>
                  </a:rPr>
                  <a:t>	                                 +</a:t>
                </a:r>
              </a:p>
              <a:p>
                <a:r>
                  <a:rPr lang="en-GB" sz="2800" b="1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S</a:t>
                </a:r>
                <a:r>
                  <a:rPr lang="en-GB" sz="2800">
                    <a:latin typeface="Cambria Math" panose="02040503050406030204" pitchFamily="18" charset="0"/>
                    <a:ea typeface="Cambria Math" panose="02040503050406030204" pitchFamily="18" charset="0"/>
                  </a:rPr>
                  <a:t>	                                 −</a:t>
                </a:r>
                <a:endParaRPr lang="en-GB" sz="280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D1A3962-542B-42A8-A1B7-0C198B8B20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2786" y="1702751"/>
                <a:ext cx="4130164" cy="2654910"/>
              </a:xfrm>
              <a:prstGeom prst="rect">
                <a:avLst/>
              </a:prstGeom>
              <a:blipFill>
                <a:blip r:embed="rId2"/>
                <a:stretch>
                  <a:fillRect l="-2950" t="-2064" b="-57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42F65F8-59A9-4261-80AC-EC22129841AF}"/>
              </a:ext>
            </a:extLst>
          </p:cNvPr>
          <p:cNvSpPr/>
          <p:nvPr/>
        </p:nvSpPr>
        <p:spPr>
          <a:xfrm>
            <a:off x="3364302" y="1496726"/>
            <a:ext cx="4951562" cy="29286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428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53940" y="925551"/>
            <a:ext cx="4555957" cy="65556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AutoNum type="arabicPeriod"/>
            </a:pPr>
            <a:r>
              <a:rPr lang="en-GB" sz="2800">
                <a:solidFill>
                  <a:schemeClr val="tx1">
                    <a:lumMod val="75000"/>
                    <a:lumOff val="25000"/>
                  </a:schemeClr>
                </a:solidFill>
              </a:rPr>
              <a:t>Work out the following:</a:t>
            </a:r>
          </a:p>
          <a:p>
            <a:pPr marL="342900" indent="-342900">
              <a:buAutoNum type="arabicPeriod"/>
            </a:pPr>
            <a:endParaRPr lang="en-GB" sz="2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/>
            </a:pPr>
            <a:r>
              <a:rPr lang="en-GB" sz="2800">
                <a:solidFill>
                  <a:schemeClr val="tx1">
                    <a:lumMod val="75000"/>
                    <a:lumOff val="25000"/>
                  </a:schemeClr>
                </a:solidFill>
              </a:rPr>
              <a:t>(4 + 4) x 5</a:t>
            </a:r>
            <a:endParaRPr lang="en-GB" sz="280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endParaRPr lang="en-GB" sz="2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/>
            </a:pPr>
            <a:r>
              <a:rPr lang="en-GB" sz="2800">
                <a:solidFill>
                  <a:schemeClr val="tx1">
                    <a:lumMod val="75000"/>
                    <a:lumOff val="25000"/>
                  </a:schemeClr>
                </a:solidFill>
              </a:rPr>
              <a:t>10 - 4 x 2 </a:t>
            </a:r>
          </a:p>
          <a:p>
            <a:pPr marL="342900" indent="-342900">
              <a:buAutoNum type="alphaLcParenR"/>
            </a:pPr>
            <a:endParaRPr lang="en-GB" sz="2800">
              <a:solidFill>
                <a:schemeClr val="tx1">
                  <a:lumMod val="75000"/>
                  <a:lumOff val="25000"/>
                </a:schemeClr>
              </a:solidFill>
              <a:cs typeface="Calibri" panose="020F0502020204030204"/>
            </a:endParaRPr>
          </a:p>
          <a:p>
            <a:pPr marL="342900" indent="-342900">
              <a:buAutoNum type="alphaLcParenR"/>
            </a:pPr>
            <a:r>
              <a:rPr lang="en-GB" sz="2800">
                <a:solidFill>
                  <a:schemeClr val="tx1">
                    <a:lumMod val="75000"/>
                    <a:lumOff val="25000"/>
                  </a:schemeClr>
                </a:solidFill>
              </a:rPr>
              <a:t>(5 + 7) ÷ 6</a:t>
            </a:r>
            <a:endParaRPr lang="en-GB" sz="280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endParaRPr lang="en-GB" sz="2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/>
            </a:pPr>
            <a:r>
              <a:rPr lang="en-GB" sz="2800">
                <a:solidFill>
                  <a:schemeClr val="tx1">
                    <a:lumMod val="75000"/>
                    <a:lumOff val="25000"/>
                  </a:schemeClr>
                </a:solidFill>
              </a:rPr>
              <a:t>5 + 3 x 5</a:t>
            </a:r>
            <a:endParaRPr lang="en-GB" sz="280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endParaRPr lang="en-GB" sz="280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r>
              <a:rPr lang="en-GB" sz="280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2 x (6 </a:t>
            </a:r>
            <a:r>
              <a:rPr lang="en-GB" sz="280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libri"/>
              </a:rPr>
              <a:t>− 2)²</a:t>
            </a:r>
            <a:r>
              <a:rPr lang="en-GB" sz="280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 </a:t>
            </a:r>
          </a:p>
          <a:p>
            <a:pPr marL="342900" indent="-342900">
              <a:buAutoNum type="alphaLcParenR"/>
            </a:pPr>
            <a:endParaRPr lang="en-GB" sz="280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r>
              <a:rPr lang="en-GB" sz="280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(5 x 4) + 2²</a:t>
            </a:r>
          </a:p>
          <a:p>
            <a:pPr marL="342900" indent="-342900">
              <a:buAutoNum type="arabicPeriod"/>
            </a:pPr>
            <a:endParaRPr lang="en-GB" sz="280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pPr marL="342900" indent="-342900">
              <a:buAutoNum type="arabicPeriod"/>
            </a:pPr>
            <a:endParaRPr lang="en-GB" sz="280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582103" y="1038137"/>
                <a:ext cx="4555957" cy="5819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g)   3 + 10 </a:t>
                </a:r>
                <a:r>
                  <a:rPr lang="en-GB" sz="28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÷ 2</a:t>
                </a:r>
                <a:endParaRPr lang="en-GB" sz="28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6"/>
                </a:pPr>
                <a:endParaRPr lang="en-GB" sz="28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sz="280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h)     4 </a:t>
                </a:r>
                <a:r>
                  <a:rPr lang="en-GB" sz="28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− 5 x 2</a:t>
                </a:r>
                <a:endParaRPr lang="en-GB" sz="28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6"/>
                </a:pPr>
                <a:endParaRPr lang="en-GB" sz="28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sz="280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i)     6 </a:t>
                </a:r>
                <a:r>
                  <a:rPr lang="en-GB" sz="28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− 30 ÷ 5</a:t>
                </a:r>
                <a:endParaRPr lang="en-GB" sz="28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6"/>
                </a:pPr>
                <a:endParaRPr lang="en-GB" sz="28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sz="280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j)  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80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25 </m:t>
                        </m:r>
                      </m:e>
                    </m:rad>
                  </m:oMath>
                </a14:m>
                <a:r>
                  <a:rPr lang="en-GB" sz="280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x 5</a:t>
                </a:r>
              </a:p>
              <a:p>
                <a:pPr marL="342900" indent="-342900">
                  <a:buAutoNum type="alphaLcParenR" startAt="6"/>
                </a:pPr>
                <a:endParaRPr lang="en-GB" sz="28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sz="280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k)     6² +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80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rad>
                  </m:oMath>
                </a14:m>
                <a:endParaRPr lang="en-GB" sz="28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endParaRPr lang="en-GB" sz="28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sz="280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l)   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sz="2800" b="0" i="1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</a:rPr>
                      <m:t>0+ </m:t>
                    </m:r>
                    <m:rad>
                      <m:radPr>
                        <m:degHide m:val="on"/>
                        <m:ctrlPr>
                          <a:rPr lang="en-GB" sz="280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16 </m:t>
                        </m:r>
                      </m:e>
                    </m:rad>
                  </m:oMath>
                </a14:m>
                <a:endParaRPr lang="en-GB" sz="28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6"/>
                </a:pPr>
                <a:endParaRPr lang="en-GB" sz="28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sz="280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m)     4 x 2 + 3² 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2103" y="1038137"/>
                <a:ext cx="4555957" cy="5819863"/>
              </a:xfrm>
              <a:prstGeom prst="rect">
                <a:avLst/>
              </a:prstGeom>
              <a:blipFill>
                <a:blip r:embed="rId3"/>
                <a:stretch>
                  <a:fillRect l="-2811" t="-1257" b="-19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FA7F4206-90E6-4938-BDAC-FA934C6DB4BC}"/>
              </a:ext>
            </a:extLst>
          </p:cNvPr>
          <p:cNvSpPr/>
          <p:nvPr/>
        </p:nvSpPr>
        <p:spPr>
          <a:xfrm>
            <a:off x="595223" y="925551"/>
            <a:ext cx="4692769" cy="587275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3B4CA8F-7068-446D-9234-B0B3B122B686}"/>
              </a:ext>
            </a:extLst>
          </p:cNvPr>
          <p:cNvSpPr/>
          <p:nvPr/>
        </p:nvSpPr>
        <p:spPr>
          <a:xfrm>
            <a:off x="6262777" y="925551"/>
            <a:ext cx="4822166" cy="587275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783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960EB6A-4C69-41DF-ADCB-FDD6BB93B6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950" y="1293542"/>
            <a:ext cx="10600100" cy="486254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E16D442-4621-4301-900F-D6D1BAD4D3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8786" y="446120"/>
            <a:ext cx="1486107" cy="25721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20DE1CA-5581-41B0-BB93-C8D4C45C36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76898" y="446120"/>
            <a:ext cx="1516873" cy="28837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A0158EB-EAB0-4980-80A5-934177DE3C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294" y="160329"/>
            <a:ext cx="895475" cy="82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503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DCF44E9-3204-4EF9-AA2B-5AE50A8A107A}">
  <ds:schemaRefs>
    <ds:schemaRef ds:uri="http://schemas.openxmlformats.org/package/2006/metadata/core-properties"/>
    <ds:schemaRef ds:uri="http://www.w3.org/XML/1998/namespace"/>
    <ds:schemaRef ds:uri="http://purl.org/dc/terms/"/>
    <ds:schemaRef ds:uri="84be7d0a-34a6-4ef2-a332-62c3b98ca601"/>
    <ds:schemaRef ds:uri="http://schemas.microsoft.com/office/2006/documentManagement/types"/>
    <ds:schemaRef ds:uri="http://schemas.microsoft.com/office/2006/metadata/properties"/>
    <ds:schemaRef ds:uri="http://purl.org/dc/elements/1.1/"/>
    <ds:schemaRef ds:uri="a675e989-819c-4ef8-a9e7-308823201b25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1001AA2-C1E6-4C83-A502-26A1BC8BE21E}">
  <ds:schemaRefs>
    <ds:schemaRef ds:uri="84be7d0a-34a6-4ef2-a332-62c3b98ca601"/>
    <ds:schemaRef ds:uri="a675e989-819c-4ef8-a9e7-308823201b2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507</Words>
  <Application>Microsoft Office PowerPoint</Application>
  <PresentationFormat>Widescreen</PresentationFormat>
  <Paragraphs>112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 Theme</vt:lpstr>
      <vt:lpstr>PowerPoint Presentation</vt:lpstr>
      <vt:lpstr>BIDMAS</vt:lpstr>
      <vt:lpstr>ORDER POSITIVE &amp; NEGATIVE NUMBERS</vt:lpstr>
      <vt:lpstr>Your turn…</vt:lpstr>
      <vt:lpstr>POSITIVE &amp; NEGATIVE NUMBERS</vt:lpstr>
      <vt:lpstr>Your turn…</vt:lpstr>
      <vt:lpstr>ORDER OF PRECEDENCE</vt:lpstr>
      <vt:lpstr>Your turn…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Jenisha Ananthan</dc:creator>
  <cp:lastModifiedBy>Malcolm Cooke</cp:lastModifiedBy>
  <cp:revision>1</cp:revision>
  <dcterms:created xsi:type="dcterms:W3CDTF">2021-04-21T08:57:39Z</dcterms:created>
  <dcterms:modified xsi:type="dcterms:W3CDTF">2022-10-20T13:32:03Z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